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08" r:id="rId3"/>
    <p:sldMasterId id="2147483732" r:id="rId4"/>
    <p:sldMasterId id="2147483744" r:id="rId5"/>
  </p:sldMasterIdLst>
  <p:sldIdLst>
    <p:sldId id="256" r:id="rId6"/>
    <p:sldId id="266" r:id="rId7"/>
    <p:sldId id="259" r:id="rId8"/>
    <p:sldId id="268" r:id="rId9"/>
    <p:sldId id="269" r:id="rId10"/>
    <p:sldId id="267" r:id="rId11"/>
    <p:sldId id="273" r:id="rId12"/>
    <p:sldId id="260" r:id="rId13"/>
    <p:sldId id="270" r:id="rId14"/>
    <p:sldId id="264" r:id="rId15"/>
    <p:sldId id="262" r:id="rId16"/>
    <p:sldId id="263" r:id="rId17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A3A6D-7F4C-44BE-9798-72D7B3E45C4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49BE64F-B170-47CF-B207-B606A1C1B59B}">
      <dgm:prSet phldrT="[Текст]"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Методическая служба</a:t>
          </a:r>
          <a:endParaRPr lang="ru-RU" sz="2000" dirty="0">
            <a:latin typeface="Arial Black" pitchFamily="34" charset="0"/>
          </a:endParaRPr>
        </a:p>
      </dgm:t>
    </dgm:pt>
    <dgm:pt modelId="{FAF42E60-BBAD-40AB-AB62-E09218F2490D}" type="parTrans" cxnId="{47F2E3FF-A0FB-4F4C-9D4A-182EF0182985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AAF1369-CCEE-48C1-8551-163E7F0CE77B}" type="sibTrans" cxnId="{47F2E3FF-A0FB-4F4C-9D4A-182EF0182985}">
      <dgm:prSet/>
      <dgm:spPr/>
      <dgm:t>
        <a:bodyPr/>
        <a:lstStyle/>
        <a:p>
          <a:endParaRPr lang="ru-RU"/>
        </a:p>
      </dgm:t>
    </dgm:pt>
    <dgm:pt modelId="{67B6013E-D984-441B-9308-3BB5C98D2D5E}">
      <dgm:prSet phldrT="[Текст]" custT="1"/>
      <dgm:spPr/>
      <dgm:t>
        <a:bodyPr/>
        <a:lstStyle/>
        <a:p>
          <a:r>
            <a:rPr lang="ru-RU" sz="1200" dirty="0" smtClean="0">
              <a:latin typeface="Arial Black" pitchFamily="34" charset="0"/>
            </a:rPr>
            <a:t>Методическое сопровождение</a:t>
          </a:r>
          <a:endParaRPr lang="ru-RU" sz="1200" dirty="0">
            <a:latin typeface="Arial Black" pitchFamily="34" charset="0"/>
          </a:endParaRPr>
        </a:p>
      </dgm:t>
    </dgm:pt>
    <dgm:pt modelId="{CFC36417-8E11-47DD-BEC1-40E5FF2A83F3}" type="parTrans" cxnId="{AA8822DA-0073-40AC-9AC6-25EF221970FD}">
      <dgm:prSet/>
      <dgm:spPr/>
      <dgm:t>
        <a:bodyPr/>
        <a:lstStyle/>
        <a:p>
          <a:endParaRPr lang="ru-RU"/>
        </a:p>
      </dgm:t>
    </dgm:pt>
    <dgm:pt modelId="{F17371C1-CAE0-477F-A0EB-7C3B371BBA1B}" type="sibTrans" cxnId="{AA8822DA-0073-40AC-9AC6-25EF221970FD}">
      <dgm:prSet/>
      <dgm:spPr/>
      <dgm:t>
        <a:bodyPr/>
        <a:lstStyle/>
        <a:p>
          <a:endParaRPr lang="ru-RU"/>
        </a:p>
      </dgm:t>
    </dgm:pt>
    <dgm:pt modelId="{25F5FD1C-51BC-4983-8CF4-D7700BEAD3A9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Социально-Психологическое сопровождение</a:t>
          </a:r>
          <a:endParaRPr lang="ru-RU" dirty="0">
            <a:latin typeface="Arial Black" pitchFamily="34" charset="0"/>
          </a:endParaRPr>
        </a:p>
      </dgm:t>
    </dgm:pt>
    <dgm:pt modelId="{55F2D1A6-933F-4F79-A352-B8E48AE9C4C8}" type="parTrans" cxnId="{591F4A6C-0C30-47FB-8292-710A71644329}">
      <dgm:prSet/>
      <dgm:spPr/>
      <dgm:t>
        <a:bodyPr/>
        <a:lstStyle/>
        <a:p>
          <a:endParaRPr lang="ru-RU"/>
        </a:p>
      </dgm:t>
    </dgm:pt>
    <dgm:pt modelId="{B099E0E3-10A0-412B-A9F1-4E48FCB09185}" type="sibTrans" cxnId="{591F4A6C-0C30-47FB-8292-710A71644329}">
      <dgm:prSet/>
      <dgm:spPr/>
      <dgm:t>
        <a:bodyPr/>
        <a:lstStyle/>
        <a:p>
          <a:endParaRPr lang="ru-RU"/>
        </a:p>
      </dgm:t>
    </dgm:pt>
    <dgm:pt modelId="{25386339-8A84-453A-87FE-74B133C49B66}">
      <dgm:prSet phldrT="[Текст]" custT="1"/>
      <dgm:spPr/>
      <dgm:t>
        <a:bodyPr/>
        <a:lstStyle/>
        <a:p>
          <a:r>
            <a:rPr lang="ru-RU" sz="1600" dirty="0" smtClean="0">
              <a:latin typeface="Arial Black" pitchFamily="34" charset="0"/>
            </a:rPr>
            <a:t>Методическое объединение педагогических работников ДТДиМ</a:t>
          </a:r>
          <a:endParaRPr lang="ru-RU" sz="1600" dirty="0">
            <a:latin typeface="Arial Black" pitchFamily="34" charset="0"/>
          </a:endParaRPr>
        </a:p>
      </dgm:t>
    </dgm:pt>
    <dgm:pt modelId="{CB737172-3BC4-4129-A5EF-2E2BEF25727E}" type="parTrans" cxnId="{F0FBF3FC-00FF-4E5C-96CC-108CDA25E2D9}">
      <dgm:prSet/>
      <dgm:spPr/>
      <dgm:t>
        <a:bodyPr/>
        <a:lstStyle/>
        <a:p>
          <a:endParaRPr lang="ru-RU"/>
        </a:p>
      </dgm:t>
    </dgm:pt>
    <dgm:pt modelId="{44E9DFFF-9C7F-4EE3-810F-1C7C205712BA}" type="sibTrans" cxnId="{F0FBF3FC-00FF-4E5C-96CC-108CDA25E2D9}">
      <dgm:prSet/>
      <dgm:spPr/>
      <dgm:t>
        <a:bodyPr/>
        <a:lstStyle/>
        <a:p>
          <a:endParaRPr lang="ru-RU"/>
        </a:p>
      </dgm:t>
    </dgm:pt>
    <dgm:pt modelId="{064AFEC7-A98A-44B3-824E-AA4D44A71DB6}">
      <dgm:prSet phldrT="[Текст]" custT="1"/>
      <dgm:spPr/>
      <dgm:t>
        <a:bodyPr/>
        <a:lstStyle/>
        <a:p>
          <a:r>
            <a:rPr lang="ru-RU" sz="1600" dirty="0" smtClean="0">
              <a:latin typeface="Arial Black" pitchFamily="34" charset="0"/>
            </a:rPr>
            <a:t>Творческие.  проблемные группы</a:t>
          </a:r>
          <a:endParaRPr lang="ru-RU" sz="1600" dirty="0">
            <a:latin typeface="Arial Black" pitchFamily="34" charset="0"/>
          </a:endParaRPr>
        </a:p>
      </dgm:t>
    </dgm:pt>
    <dgm:pt modelId="{29B1B0AB-19F5-440F-8B65-287C0DB41A36}" type="parTrans" cxnId="{9940E12D-E609-45F9-8912-6DA0C42ADD6A}">
      <dgm:prSet/>
      <dgm:spPr/>
      <dgm:t>
        <a:bodyPr/>
        <a:lstStyle/>
        <a:p>
          <a:endParaRPr lang="ru-RU"/>
        </a:p>
      </dgm:t>
    </dgm:pt>
    <dgm:pt modelId="{7281747D-137B-4664-A2CA-4EEB3E17E44B}" type="sibTrans" cxnId="{9940E12D-E609-45F9-8912-6DA0C42ADD6A}">
      <dgm:prSet/>
      <dgm:spPr/>
      <dgm:t>
        <a:bodyPr/>
        <a:lstStyle/>
        <a:p>
          <a:endParaRPr lang="ru-RU"/>
        </a:p>
      </dgm:t>
    </dgm:pt>
    <dgm:pt modelId="{A630DFC2-937C-459A-ACE5-348F0201696E}">
      <dgm:prSet/>
      <dgm:spPr/>
      <dgm:t>
        <a:bodyPr/>
        <a:lstStyle/>
        <a:p>
          <a:r>
            <a:rPr lang="ru-RU" dirty="0" smtClean="0">
              <a:latin typeface="Arial Black" pitchFamily="34" charset="0"/>
            </a:rPr>
            <a:t>Школа наставничества,</a:t>
          </a:r>
        </a:p>
        <a:p>
          <a:r>
            <a:rPr lang="ru-RU" dirty="0" smtClean="0">
              <a:latin typeface="Arial Black" pitchFamily="34" charset="0"/>
            </a:rPr>
            <a:t>Курсовая подготовка,  аттестация</a:t>
          </a:r>
        </a:p>
        <a:p>
          <a:r>
            <a:rPr lang="ru-RU" dirty="0" smtClean="0">
              <a:latin typeface="Arial Black" pitchFamily="34" charset="0"/>
            </a:rPr>
            <a:t>Повышение профессиональной компетенции</a:t>
          </a:r>
          <a:endParaRPr lang="ru-RU" dirty="0">
            <a:latin typeface="Arial Black" pitchFamily="34" charset="0"/>
          </a:endParaRPr>
        </a:p>
      </dgm:t>
    </dgm:pt>
    <dgm:pt modelId="{8FFA819D-71A3-473F-931D-E179F1A1945D}" type="parTrans" cxnId="{5EC66C7C-BF89-4D75-8062-81DAEC577F24}">
      <dgm:prSet/>
      <dgm:spPr/>
      <dgm:t>
        <a:bodyPr/>
        <a:lstStyle/>
        <a:p>
          <a:endParaRPr lang="ru-RU"/>
        </a:p>
      </dgm:t>
    </dgm:pt>
    <dgm:pt modelId="{AEEAE3E4-E35D-4397-AE6B-746D037B4510}" type="sibTrans" cxnId="{5EC66C7C-BF89-4D75-8062-81DAEC577F24}">
      <dgm:prSet/>
      <dgm:spPr/>
      <dgm:t>
        <a:bodyPr/>
        <a:lstStyle/>
        <a:p>
          <a:endParaRPr lang="ru-RU"/>
        </a:p>
      </dgm:t>
    </dgm:pt>
    <dgm:pt modelId="{5888A739-5B63-43C4-9E01-CAC818FAA69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Arial Black" pitchFamily="34" charset="0"/>
            </a:rPr>
            <a:t>«Фестиваль педагогических идей»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FE6065C6-141E-4605-8CEA-B332869A629F}" type="parTrans" cxnId="{F8336877-DC27-46CC-AD09-D7B43C2C913B}">
      <dgm:prSet/>
      <dgm:spPr/>
      <dgm:t>
        <a:bodyPr/>
        <a:lstStyle/>
        <a:p>
          <a:endParaRPr lang="ru-RU"/>
        </a:p>
      </dgm:t>
    </dgm:pt>
    <dgm:pt modelId="{A08928DC-8B94-48B7-B0AC-5BDFA12BC65C}" type="sibTrans" cxnId="{F8336877-DC27-46CC-AD09-D7B43C2C913B}">
      <dgm:prSet/>
      <dgm:spPr/>
      <dgm:t>
        <a:bodyPr/>
        <a:lstStyle/>
        <a:p>
          <a:endParaRPr lang="ru-RU"/>
        </a:p>
      </dgm:t>
    </dgm:pt>
    <dgm:pt modelId="{03D76C9E-F5FA-4750-B8BA-38456EB1E04D}">
      <dgm:prSet phldrT="[Текст]"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Учебно-методический совет</a:t>
          </a:r>
          <a:endParaRPr lang="ru-RU" sz="2000" dirty="0">
            <a:latin typeface="Arial Black" pitchFamily="34" charset="0"/>
          </a:endParaRPr>
        </a:p>
      </dgm:t>
    </dgm:pt>
    <dgm:pt modelId="{2B538810-4A3E-468C-9DB0-DD8A2582D28C}" type="sibTrans" cxnId="{9C8ECC02-68CC-4818-84BC-8C8D387D5734}">
      <dgm:prSet/>
      <dgm:spPr/>
      <dgm:t>
        <a:bodyPr/>
        <a:lstStyle/>
        <a:p>
          <a:endParaRPr lang="ru-RU"/>
        </a:p>
      </dgm:t>
    </dgm:pt>
    <dgm:pt modelId="{12F88C33-7678-4890-9750-8AA79D021735}" type="parTrans" cxnId="{9C8ECC02-68CC-4818-84BC-8C8D387D5734}">
      <dgm:prSet/>
      <dgm:spPr/>
      <dgm:t>
        <a:bodyPr/>
        <a:lstStyle/>
        <a:p>
          <a:endParaRPr lang="ru-RU"/>
        </a:p>
      </dgm:t>
    </dgm:pt>
    <dgm:pt modelId="{81D47F62-258A-4C4A-B56D-F594A608FF76}" type="pres">
      <dgm:prSet presAssocID="{0F0A3A6D-7F4C-44BE-9798-72D7B3E45C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152CB3-E5D6-4FBA-8210-E791DFAA1134}" type="pres">
      <dgm:prSet presAssocID="{03D76C9E-F5FA-4750-B8BA-38456EB1E04D}" presName="hierRoot1" presStyleCnt="0"/>
      <dgm:spPr/>
    </dgm:pt>
    <dgm:pt modelId="{6A20DA12-3671-4582-9994-BB814476D713}" type="pres">
      <dgm:prSet presAssocID="{03D76C9E-F5FA-4750-B8BA-38456EB1E04D}" presName="composite" presStyleCnt="0"/>
      <dgm:spPr/>
    </dgm:pt>
    <dgm:pt modelId="{C7D6312C-F2BB-4CB9-A16E-1B4AACBD8698}" type="pres">
      <dgm:prSet presAssocID="{03D76C9E-F5FA-4750-B8BA-38456EB1E04D}" presName="background" presStyleLbl="node0" presStyleIdx="0" presStyleCnt="1"/>
      <dgm:spPr/>
    </dgm:pt>
    <dgm:pt modelId="{649ECB71-E43B-4EC7-B0A2-E7AACFBE451C}" type="pres">
      <dgm:prSet presAssocID="{03D76C9E-F5FA-4750-B8BA-38456EB1E04D}" presName="text" presStyleLbl="fgAcc0" presStyleIdx="0" presStyleCnt="1" custScaleX="301310" custScaleY="617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271B16-081F-449E-B8B8-E5F1AE324822}" type="pres">
      <dgm:prSet presAssocID="{03D76C9E-F5FA-4750-B8BA-38456EB1E04D}" presName="hierChild2" presStyleCnt="0"/>
      <dgm:spPr/>
    </dgm:pt>
    <dgm:pt modelId="{3C27A622-895B-441E-8501-301554A92DCA}" type="pres">
      <dgm:prSet presAssocID="{FAF42E60-BBAD-40AB-AB62-E09218F2490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50B1200-99F3-433D-A473-2758F3BC3402}" type="pres">
      <dgm:prSet presAssocID="{449BE64F-B170-47CF-B207-B606A1C1B59B}" presName="hierRoot2" presStyleCnt="0"/>
      <dgm:spPr/>
    </dgm:pt>
    <dgm:pt modelId="{BC17F3DC-F599-4865-8D24-2079EE262F82}" type="pres">
      <dgm:prSet presAssocID="{449BE64F-B170-47CF-B207-B606A1C1B59B}" presName="composite2" presStyleCnt="0"/>
      <dgm:spPr/>
    </dgm:pt>
    <dgm:pt modelId="{A9CE6DE6-3965-47CE-8B8D-A76C21BC15D0}" type="pres">
      <dgm:prSet presAssocID="{449BE64F-B170-47CF-B207-B606A1C1B59B}" presName="background2" presStyleLbl="node2" presStyleIdx="0" presStyleCnt="2"/>
      <dgm:spPr/>
    </dgm:pt>
    <dgm:pt modelId="{E47A624A-A04B-4356-93A1-7EE409192F88}" type="pres">
      <dgm:prSet presAssocID="{449BE64F-B170-47CF-B207-B606A1C1B59B}" presName="text2" presStyleLbl="fgAcc2" presStyleIdx="0" presStyleCnt="2" custScaleX="248104" custScaleY="74891" custLinFactNeighborX="-1736" custLinFactNeighborY="-39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82EB9A-0A4F-447A-9B1F-BAE69E366FE8}" type="pres">
      <dgm:prSet presAssocID="{449BE64F-B170-47CF-B207-B606A1C1B59B}" presName="hierChild3" presStyleCnt="0"/>
      <dgm:spPr/>
    </dgm:pt>
    <dgm:pt modelId="{D5055BF5-A2E2-4E36-BCFE-CEE799BC078C}" type="pres">
      <dgm:prSet presAssocID="{CFC36417-8E11-47DD-BEC1-40E5FF2A83F3}" presName="Name17" presStyleLbl="parChTrans1D3" presStyleIdx="0" presStyleCnt="3"/>
      <dgm:spPr/>
      <dgm:t>
        <a:bodyPr/>
        <a:lstStyle/>
        <a:p>
          <a:endParaRPr lang="ru-RU"/>
        </a:p>
      </dgm:t>
    </dgm:pt>
    <dgm:pt modelId="{F9851635-FCF9-4D49-8002-48A6388920CB}" type="pres">
      <dgm:prSet presAssocID="{67B6013E-D984-441B-9308-3BB5C98D2D5E}" presName="hierRoot3" presStyleCnt="0"/>
      <dgm:spPr/>
    </dgm:pt>
    <dgm:pt modelId="{13E8591A-9A2D-40AF-AAF6-61DEFFA8CBC7}" type="pres">
      <dgm:prSet presAssocID="{67B6013E-D984-441B-9308-3BB5C98D2D5E}" presName="composite3" presStyleCnt="0"/>
      <dgm:spPr/>
    </dgm:pt>
    <dgm:pt modelId="{E8DE482A-5D4B-456B-A0AF-24347E4E959A}" type="pres">
      <dgm:prSet presAssocID="{67B6013E-D984-441B-9308-3BB5C98D2D5E}" presName="background3" presStyleLbl="node3" presStyleIdx="0" presStyleCnt="3"/>
      <dgm:spPr/>
    </dgm:pt>
    <dgm:pt modelId="{0801C9A8-131D-4E5C-BE2B-F8285FA4C303}" type="pres">
      <dgm:prSet presAssocID="{67B6013E-D984-441B-9308-3BB5C98D2D5E}" presName="text3" presStyleLbl="fgAcc3" presStyleIdx="0" presStyleCnt="3" custScaleX="121046" custScaleY="73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454EB6-6C4C-4D03-A75A-30186B7B642A}" type="pres">
      <dgm:prSet presAssocID="{67B6013E-D984-441B-9308-3BB5C98D2D5E}" presName="hierChild4" presStyleCnt="0"/>
      <dgm:spPr/>
    </dgm:pt>
    <dgm:pt modelId="{E9DA949A-6717-4771-B6E1-ED987B6D49E7}" type="pres">
      <dgm:prSet presAssocID="{8FFA819D-71A3-473F-931D-E179F1A1945D}" presName="Name23" presStyleLbl="parChTrans1D4" presStyleIdx="0" presStyleCnt="2"/>
      <dgm:spPr/>
      <dgm:t>
        <a:bodyPr/>
        <a:lstStyle/>
        <a:p>
          <a:endParaRPr lang="ru-RU"/>
        </a:p>
      </dgm:t>
    </dgm:pt>
    <dgm:pt modelId="{CFBE3509-2DF9-4A08-8AEC-84A0D637D3CF}" type="pres">
      <dgm:prSet presAssocID="{A630DFC2-937C-459A-ACE5-348F0201696E}" presName="hierRoot4" presStyleCnt="0"/>
      <dgm:spPr/>
    </dgm:pt>
    <dgm:pt modelId="{D357114F-D856-4F1E-BADE-01D0AAF73099}" type="pres">
      <dgm:prSet presAssocID="{A630DFC2-937C-459A-ACE5-348F0201696E}" presName="composite4" presStyleCnt="0"/>
      <dgm:spPr/>
    </dgm:pt>
    <dgm:pt modelId="{4EFB1B56-4303-4ABB-A908-474886D703D8}" type="pres">
      <dgm:prSet presAssocID="{A630DFC2-937C-459A-ACE5-348F0201696E}" presName="background4" presStyleLbl="node4" presStyleIdx="0" presStyleCnt="2"/>
      <dgm:spPr/>
    </dgm:pt>
    <dgm:pt modelId="{3D986EF9-663E-4725-B6E2-70B7D362D449}" type="pres">
      <dgm:prSet presAssocID="{A630DFC2-937C-459A-ACE5-348F0201696E}" presName="text4" presStyleLbl="fgAcc4" presStyleIdx="0" presStyleCnt="2" custScaleX="181412" custScale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453DD0-F141-4692-8A79-60E4B32313BE}" type="pres">
      <dgm:prSet presAssocID="{A630DFC2-937C-459A-ACE5-348F0201696E}" presName="hierChild5" presStyleCnt="0"/>
      <dgm:spPr/>
    </dgm:pt>
    <dgm:pt modelId="{2713A642-9055-4BC0-9935-0A980E9F7446}" type="pres">
      <dgm:prSet presAssocID="{55F2D1A6-933F-4F79-A352-B8E48AE9C4C8}" presName="Name17" presStyleLbl="parChTrans1D3" presStyleIdx="1" presStyleCnt="3"/>
      <dgm:spPr/>
      <dgm:t>
        <a:bodyPr/>
        <a:lstStyle/>
        <a:p>
          <a:endParaRPr lang="ru-RU"/>
        </a:p>
      </dgm:t>
    </dgm:pt>
    <dgm:pt modelId="{E84EC043-7FBA-4280-A207-6E94C9660B26}" type="pres">
      <dgm:prSet presAssocID="{25F5FD1C-51BC-4983-8CF4-D7700BEAD3A9}" presName="hierRoot3" presStyleCnt="0"/>
      <dgm:spPr/>
    </dgm:pt>
    <dgm:pt modelId="{F0D012DE-E704-4B04-9804-182E522A8BD8}" type="pres">
      <dgm:prSet presAssocID="{25F5FD1C-51BC-4983-8CF4-D7700BEAD3A9}" presName="composite3" presStyleCnt="0"/>
      <dgm:spPr/>
    </dgm:pt>
    <dgm:pt modelId="{6A134114-A033-4714-9351-48A18DE374DA}" type="pres">
      <dgm:prSet presAssocID="{25F5FD1C-51BC-4983-8CF4-D7700BEAD3A9}" presName="background3" presStyleLbl="node3" presStyleIdx="1" presStyleCnt="3"/>
      <dgm:spPr/>
    </dgm:pt>
    <dgm:pt modelId="{6972D509-130E-422C-9E2C-2F5F51F5BE96}" type="pres">
      <dgm:prSet presAssocID="{25F5FD1C-51BC-4983-8CF4-D7700BEAD3A9}" presName="text3" presStyleLbl="fgAcc3" presStyleIdx="1" presStyleCnt="3" custScaleY="669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A5A84B-B367-4E56-B82A-85621B1BCBFB}" type="pres">
      <dgm:prSet presAssocID="{25F5FD1C-51BC-4983-8CF4-D7700BEAD3A9}" presName="hierChild4" presStyleCnt="0"/>
      <dgm:spPr/>
    </dgm:pt>
    <dgm:pt modelId="{88909ECC-010F-49BF-84A6-53F18726BBF9}" type="pres">
      <dgm:prSet presAssocID="{CB737172-3BC4-4129-A5EF-2E2BEF25727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DEE65DD-7D85-47E8-83A4-725EDA49EE86}" type="pres">
      <dgm:prSet presAssocID="{25386339-8A84-453A-87FE-74B133C49B66}" presName="hierRoot2" presStyleCnt="0"/>
      <dgm:spPr/>
    </dgm:pt>
    <dgm:pt modelId="{046034FB-CF3E-406D-8799-3DA4EFEBAE2C}" type="pres">
      <dgm:prSet presAssocID="{25386339-8A84-453A-87FE-74B133C49B66}" presName="composite2" presStyleCnt="0"/>
      <dgm:spPr/>
    </dgm:pt>
    <dgm:pt modelId="{3E575E37-4D2A-4D90-9069-F1E867AAB4F7}" type="pres">
      <dgm:prSet presAssocID="{25386339-8A84-453A-87FE-74B133C49B66}" presName="background2" presStyleLbl="node2" presStyleIdx="1" presStyleCnt="2"/>
      <dgm:spPr/>
    </dgm:pt>
    <dgm:pt modelId="{C86EC6AD-6CFE-49C5-BA5F-B9D4695F5773}" type="pres">
      <dgm:prSet presAssocID="{25386339-8A84-453A-87FE-74B133C49B66}" presName="text2" presStyleLbl="fgAcc2" presStyleIdx="1" presStyleCnt="2" custScaleX="248757" custScaleY="812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90E11B-6F74-4A98-80D3-9B5D76C4981C}" type="pres">
      <dgm:prSet presAssocID="{25386339-8A84-453A-87FE-74B133C49B66}" presName="hierChild3" presStyleCnt="0"/>
      <dgm:spPr/>
    </dgm:pt>
    <dgm:pt modelId="{0F397970-FCF5-424E-968E-0C60E774F03D}" type="pres">
      <dgm:prSet presAssocID="{29B1B0AB-19F5-440F-8B65-287C0DB41A36}" presName="Name17" presStyleLbl="parChTrans1D3" presStyleIdx="2" presStyleCnt="3"/>
      <dgm:spPr/>
      <dgm:t>
        <a:bodyPr/>
        <a:lstStyle/>
        <a:p>
          <a:endParaRPr lang="ru-RU"/>
        </a:p>
      </dgm:t>
    </dgm:pt>
    <dgm:pt modelId="{09B46F78-227F-484D-A63A-B1B64E13C224}" type="pres">
      <dgm:prSet presAssocID="{064AFEC7-A98A-44B3-824E-AA4D44A71DB6}" presName="hierRoot3" presStyleCnt="0"/>
      <dgm:spPr/>
    </dgm:pt>
    <dgm:pt modelId="{C56918AF-6F06-4E0D-9628-8C905E4F6AA4}" type="pres">
      <dgm:prSet presAssocID="{064AFEC7-A98A-44B3-824E-AA4D44A71DB6}" presName="composite3" presStyleCnt="0"/>
      <dgm:spPr/>
    </dgm:pt>
    <dgm:pt modelId="{DD08EA81-5DE9-4D19-B462-C72CC25F656F}" type="pres">
      <dgm:prSet presAssocID="{064AFEC7-A98A-44B3-824E-AA4D44A71DB6}" presName="background3" presStyleLbl="node3" presStyleIdx="2" presStyleCnt="3"/>
      <dgm:spPr/>
    </dgm:pt>
    <dgm:pt modelId="{9083FD61-8F5D-4398-90C4-C9C733980EE4}" type="pres">
      <dgm:prSet presAssocID="{064AFEC7-A98A-44B3-824E-AA4D44A71DB6}" presName="text3" presStyleLbl="fgAcc3" presStyleIdx="2" presStyleCnt="3" custScaleX="232391" custScaleY="812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619DA2-C5FB-43B7-8ABC-C90379C3A902}" type="pres">
      <dgm:prSet presAssocID="{064AFEC7-A98A-44B3-824E-AA4D44A71DB6}" presName="hierChild4" presStyleCnt="0"/>
      <dgm:spPr/>
    </dgm:pt>
    <dgm:pt modelId="{77ED4CA5-FBD8-44CB-87EB-7D7F5ECBA2CE}" type="pres">
      <dgm:prSet presAssocID="{FE6065C6-141E-4605-8CEA-B332869A629F}" presName="Name23" presStyleLbl="parChTrans1D4" presStyleIdx="1" presStyleCnt="2"/>
      <dgm:spPr/>
      <dgm:t>
        <a:bodyPr/>
        <a:lstStyle/>
        <a:p>
          <a:endParaRPr lang="ru-RU"/>
        </a:p>
      </dgm:t>
    </dgm:pt>
    <dgm:pt modelId="{CA9DFF85-BAA5-4750-9DD6-E2E0CC7BF251}" type="pres">
      <dgm:prSet presAssocID="{5888A739-5B63-43C4-9E01-CAC818FAA69C}" presName="hierRoot4" presStyleCnt="0"/>
      <dgm:spPr/>
    </dgm:pt>
    <dgm:pt modelId="{F2D99949-80AC-4197-A043-F14CFC526C47}" type="pres">
      <dgm:prSet presAssocID="{5888A739-5B63-43C4-9E01-CAC818FAA69C}" presName="composite4" presStyleCnt="0"/>
      <dgm:spPr/>
    </dgm:pt>
    <dgm:pt modelId="{E5CB917C-731E-438B-B278-FF85A9FEBF8F}" type="pres">
      <dgm:prSet presAssocID="{5888A739-5B63-43C4-9E01-CAC818FAA69C}" presName="background4" presStyleLbl="node4" presStyleIdx="1" presStyleCnt="2"/>
      <dgm:spPr/>
    </dgm:pt>
    <dgm:pt modelId="{00125539-43A3-4AC0-AEFE-756A446891C6}" type="pres">
      <dgm:prSet presAssocID="{5888A739-5B63-43C4-9E01-CAC818FAA69C}" presName="text4" presStyleLbl="fgAcc4" presStyleIdx="1" presStyleCnt="2" custScaleX="290766" custScaleY="51585" custLinFactNeighborX="-4332" custLinFactNeighborY="76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80F74A-55A0-40EB-8D39-8F566434B4D7}" type="pres">
      <dgm:prSet presAssocID="{5888A739-5B63-43C4-9E01-CAC818FAA69C}" presName="hierChild5" presStyleCnt="0"/>
      <dgm:spPr/>
    </dgm:pt>
  </dgm:ptLst>
  <dgm:cxnLst>
    <dgm:cxn modelId="{E3F751F2-9D37-409B-BFCB-6B2A8F804E85}" type="presOf" srcId="{5888A739-5B63-43C4-9E01-CAC818FAA69C}" destId="{00125539-43A3-4AC0-AEFE-756A446891C6}" srcOrd="0" destOrd="0" presId="urn:microsoft.com/office/officeart/2005/8/layout/hierarchy1"/>
    <dgm:cxn modelId="{9940E12D-E609-45F9-8912-6DA0C42ADD6A}" srcId="{25386339-8A84-453A-87FE-74B133C49B66}" destId="{064AFEC7-A98A-44B3-824E-AA4D44A71DB6}" srcOrd="0" destOrd="0" parTransId="{29B1B0AB-19F5-440F-8B65-287C0DB41A36}" sibTransId="{7281747D-137B-4664-A2CA-4EEB3E17E44B}"/>
    <dgm:cxn modelId="{591F4A6C-0C30-47FB-8292-710A71644329}" srcId="{449BE64F-B170-47CF-B207-B606A1C1B59B}" destId="{25F5FD1C-51BC-4983-8CF4-D7700BEAD3A9}" srcOrd="1" destOrd="0" parTransId="{55F2D1A6-933F-4F79-A352-B8E48AE9C4C8}" sibTransId="{B099E0E3-10A0-412B-A9F1-4E48FCB09185}"/>
    <dgm:cxn modelId="{F0FBF3FC-00FF-4E5C-96CC-108CDA25E2D9}" srcId="{03D76C9E-F5FA-4750-B8BA-38456EB1E04D}" destId="{25386339-8A84-453A-87FE-74B133C49B66}" srcOrd="1" destOrd="0" parTransId="{CB737172-3BC4-4129-A5EF-2E2BEF25727E}" sibTransId="{44E9DFFF-9C7F-4EE3-810F-1C7C205712BA}"/>
    <dgm:cxn modelId="{47F2E3FF-A0FB-4F4C-9D4A-182EF0182985}" srcId="{03D76C9E-F5FA-4750-B8BA-38456EB1E04D}" destId="{449BE64F-B170-47CF-B207-B606A1C1B59B}" srcOrd="0" destOrd="0" parTransId="{FAF42E60-BBAD-40AB-AB62-E09218F2490D}" sibTransId="{2AAF1369-CCEE-48C1-8551-163E7F0CE77B}"/>
    <dgm:cxn modelId="{508E2616-555F-459E-AF09-70FD375E07BC}" type="presOf" srcId="{55F2D1A6-933F-4F79-A352-B8E48AE9C4C8}" destId="{2713A642-9055-4BC0-9935-0A980E9F7446}" srcOrd="0" destOrd="0" presId="urn:microsoft.com/office/officeart/2005/8/layout/hierarchy1"/>
    <dgm:cxn modelId="{D0ECCA4E-E40E-4A69-B11F-14DAF5C144DC}" type="presOf" srcId="{449BE64F-B170-47CF-B207-B606A1C1B59B}" destId="{E47A624A-A04B-4356-93A1-7EE409192F88}" srcOrd="0" destOrd="0" presId="urn:microsoft.com/office/officeart/2005/8/layout/hierarchy1"/>
    <dgm:cxn modelId="{AA8822DA-0073-40AC-9AC6-25EF221970FD}" srcId="{449BE64F-B170-47CF-B207-B606A1C1B59B}" destId="{67B6013E-D984-441B-9308-3BB5C98D2D5E}" srcOrd="0" destOrd="0" parTransId="{CFC36417-8E11-47DD-BEC1-40E5FF2A83F3}" sibTransId="{F17371C1-CAE0-477F-A0EB-7C3B371BBA1B}"/>
    <dgm:cxn modelId="{7746217B-4826-439E-892F-59FD6B09B873}" type="presOf" srcId="{29B1B0AB-19F5-440F-8B65-287C0DB41A36}" destId="{0F397970-FCF5-424E-968E-0C60E774F03D}" srcOrd="0" destOrd="0" presId="urn:microsoft.com/office/officeart/2005/8/layout/hierarchy1"/>
    <dgm:cxn modelId="{9C8ECC02-68CC-4818-84BC-8C8D387D5734}" srcId="{0F0A3A6D-7F4C-44BE-9798-72D7B3E45C4D}" destId="{03D76C9E-F5FA-4750-B8BA-38456EB1E04D}" srcOrd="0" destOrd="0" parTransId="{12F88C33-7678-4890-9750-8AA79D021735}" sibTransId="{2B538810-4A3E-468C-9DB0-DD8A2582D28C}"/>
    <dgm:cxn modelId="{D92CD4DF-AAD0-4A94-B4A0-A2AE980806F3}" type="presOf" srcId="{CB737172-3BC4-4129-A5EF-2E2BEF25727E}" destId="{88909ECC-010F-49BF-84A6-53F18726BBF9}" srcOrd="0" destOrd="0" presId="urn:microsoft.com/office/officeart/2005/8/layout/hierarchy1"/>
    <dgm:cxn modelId="{D4191001-B0F8-433A-818D-CC868A06E1E8}" type="presOf" srcId="{0F0A3A6D-7F4C-44BE-9798-72D7B3E45C4D}" destId="{81D47F62-258A-4C4A-B56D-F594A608FF76}" srcOrd="0" destOrd="0" presId="urn:microsoft.com/office/officeart/2005/8/layout/hierarchy1"/>
    <dgm:cxn modelId="{D6615766-0E6D-4606-9D45-5AE8A66D4074}" type="presOf" srcId="{25386339-8A84-453A-87FE-74B133C49B66}" destId="{C86EC6AD-6CFE-49C5-BA5F-B9D4695F5773}" srcOrd="0" destOrd="0" presId="urn:microsoft.com/office/officeart/2005/8/layout/hierarchy1"/>
    <dgm:cxn modelId="{6BCCFB9A-9E35-426B-96D8-8DDFDD35BE74}" type="presOf" srcId="{8FFA819D-71A3-473F-931D-E179F1A1945D}" destId="{E9DA949A-6717-4771-B6E1-ED987B6D49E7}" srcOrd="0" destOrd="0" presId="urn:microsoft.com/office/officeart/2005/8/layout/hierarchy1"/>
    <dgm:cxn modelId="{686C87F1-AC8A-4CD0-B6AA-8CB3CB522AEA}" type="presOf" srcId="{FAF42E60-BBAD-40AB-AB62-E09218F2490D}" destId="{3C27A622-895B-441E-8501-301554A92DCA}" srcOrd="0" destOrd="0" presId="urn:microsoft.com/office/officeart/2005/8/layout/hierarchy1"/>
    <dgm:cxn modelId="{F8336877-DC27-46CC-AD09-D7B43C2C913B}" srcId="{064AFEC7-A98A-44B3-824E-AA4D44A71DB6}" destId="{5888A739-5B63-43C4-9E01-CAC818FAA69C}" srcOrd="0" destOrd="0" parTransId="{FE6065C6-141E-4605-8CEA-B332869A629F}" sibTransId="{A08928DC-8B94-48B7-B0AC-5BDFA12BC65C}"/>
    <dgm:cxn modelId="{AA8926CE-E0C5-4DA9-B65F-DE597159258D}" type="presOf" srcId="{03D76C9E-F5FA-4750-B8BA-38456EB1E04D}" destId="{649ECB71-E43B-4EC7-B0A2-E7AACFBE451C}" srcOrd="0" destOrd="0" presId="urn:microsoft.com/office/officeart/2005/8/layout/hierarchy1"/>
    <dgm:cxn modelId="{B7722B40-7C70-4CF0-A75C-A361F996863A}" type="presOf" srcId="{064AFEC7-A98A-44B3-824E-AA4D44A71DB6}" destId="{9083FD61-8F5D-4398-90C4-C9C733980EE4}" srcOrd="0" destOrd="0" presId="urn:microsoft.com/office/officeart/2005/8/layout/hierarchy1"/>
    <dgm:cxn modelId="{5EC66C7C-BF89-4D75-8062-81DAEC577F24}" srcId="{67B6013E-D984-441B-9308-3BB5C98D2D5E}" destId="{A630DFC2-937C-459A-ACE5-348F0201696E}" srcOrd="0" destOrd="0" parTransId="{8FFA819D-71A3-473F-931D-E179F1A1945D}" sibTransId="{AEEAE3E4-E35D-4397-AE6B-746D037B4510}"/>
    <dgm:cxn modelId="{D8308F18-D83D-4BEB-8F08-686AF3623736}" type="presOf" srcId="{A630DFC2-937C-459A-ACE5-348F0201696E}" destId="{3D986EF9-663E-4725-B6E2-70B7D362D449}" srcOrd="0" destOrd="0" presId="urn:microsoft.com/office/officeart/2005/8/layout/hierarchy1"/>
    <dgm:cxn modelId="{1CC5AD98-900F-42BE-A2A0-FBE2FEAE0229}" type="presOf" srcId="{67B6013E-D984-441B-9308-3BB5C98D2D5E}" destId="{0801C9A8-131D-4E5C-BE2B-F8285FA4C303}" srcOrd="0" destOrd="0" presId="urn:microsoft.com/office/officeart/2005/8/layout/hierarchy1"/>
    <dgm:cxn modelId="{34EF50CF-6720-42E1-B765-74078729A8B6}" type="presOf" srcId="{CFC36417-8E11-47DD-BEC1-40E5FF2A83F3}" destId="{D5055BF5-A2E2-4E36-BCFE-CEE799BC078C}" srcOrd="0" destOrd="0" presId="urn:microsoft.com/office/officeart/2005/8/layout/hierarchy1"/>
    <dgm:cxn modelId="{597E1F6A-4249-4F4C-9ED4-95EC143783A2}" type="presOf" srcId="{FE6065C6-141E-4605-8CEA-B332869A629F}" destId="{77ED4CA5-FBD8-44CB-87EB-7D7F5ECBA2CE}" srcOrd="0" destOrd="0" presId="urn:microsoft.com/office/officeart/2005/8/layout/hierarchy1"/>
    <dgm:cxn modelId="{74EAE68B-463E-45F6-A8D4-72707407BB99}" type="presOf" srcId="{25F5FD1C-51BC-4983-8CF4-D7700BEAD3A9}" destId="{6972D509-130E-422C-9E2C-2F5F51F5BE96}" srcOrd="0" destOrd="0" presId="urn:microsoft.com/office/officeart/2005/8/layout/hierarchy1"/>
    <dgm:cxn modelId="{B37E25C5-B40A-4816-82B0-D89300E4F043}" type="presParOf" srcId="{81D47F62-258A-4C4A-B56D-F594A608FF76}" destId="{4B152CB3-E5D6-4FBA-8210-E791DFAA1134}" srcOrd="0" destOrd="0" presId="urn:microsoft.com/office/officeart/2005/8/layout/hierarchy1"/>
    <dgm:cxn modelId="{4CB808C0-B735-4182-87D2-48F911B068EC}" type="presParOf" srcId="{4B152CB3-E5D6-4FBA-8210-E791DFAA1134}" destId="{6A20DA12-3671-4582-9994-BB814476D713}" srcOrd="0" destOrd="0" presId="urn:microsoft.com/office/officeart/2005/8/layout/hierarchy1"/>
    <dgm:cxn modelId="{1224685E-EF07-4C68-9EA8-00EE20CC25A0}" type="presParOf" srcId="{6A20DA12-3671-4582-9994-BB814476D713}" destId="{C7D6312C-F2BB-4CB9-A16E-1B4AACBD8698}" srcOrd="0" destOrd="0" presId="urn:microsoft.com/office/officeart/2005/8/layout/hierarchy1"/>
    <dgm:cxn modelId="{525EB8E0-0DF5-46D0-86AE-E61ADFEFA5D5}" type="presParOf" srcId="{6A20DA12-3671-4582-9994-BB814476D713}" destId="{649ECB71-E43B-4EC7-B0A2-E7AACFBE451C}" srcOrd="1" destOrd="0" presId="urn:microsoft.com/office/officeart/2005/8/layout/hierarchy1"/>
    <dgm:cxn modelId="{464ECED1-1AA9-49DA-868B-368920D3BEFA}" type="presParOf" srcId="{4B152CB3-E5D6-4FBA-8210-E791DFAA1134}" destId="{64271B16-081F-449E-B8B8-E5F1AE324822}" srcOrd="1" destOrd="0" presId="urn:microsoft.com/office/officeart/2005/8/layout/hierarchy1"/>
    <dgm:cxn modelId="{59EC42BC-7323-4A4B-AA82-21E4357233A4}" type="presParOf" srcId="{64271B16-081F-449E-B8B8-E5F1AE324822}" destId="{3C27A622-895B-441E-8501-301554A92DCA}" srcOrd="0" destOrd="0" presId="urn:microsoft.com/office/officeart/2005/8/layout/hierarchy1"/>
    <dgm:cxn modelId="{81427FA1-8121-4511-B54E-B8CDB5BFDFC6}" type="presParOf" srcId="{64271B16-081F-449E-B8B8-E5F1AE324822}" destId="{450B1200-99F3-433D-A473-2758F3BC3402}" srcOrd="1" destOrd="0" presId="urn:microsoft.com/office/officeart/2005/8/layout/hierarchy1"/>
    <dgm:cxn modelId="{A0FF5500-B5C4-4853-8038-CBBE822EDF7A}" type="presParOf" srcId="{450B1200-99F3-433D-A473-2758F3BC3402}" destId="{BC17F3DC-F599-4865-8D24-2079EE262F82}" srcOrd="0" destOrd="0" presId="urn:microsoft.com/office/officeart/2005/8/layout/hierarchy1"/>
    <dgm:cxn modelId="{DC6AEB0E-1ACF-4CC5-87A5-94BF77CE2A36}" type="presParOf" srcId="{BC17F3DC-F599-4865-8D24-2079EE262F82}" destId="{A9CE6DE6-3965-47CE-8B8D-A76C21BC15D0}" srcOrd="0" destOrd="0" presId="urn:microsoft.com/office/officeart/2005/8/layout/hierarchy1"/>
    <dgm:cxn modelId="{97764C74-3212-4DCC-886B-7D843CD471A6}" type="presParOf" srcId="{BC17F3DC-F599-4865-8D24-2079EE262F82}" destId="{E47A624A-A04B-4356-93A1-7EE409192F88}" srcOrd="1" destOrd="0" presId="urn:microsoft.com/office/officeart/2005/8/layout/hierarchy1"/>
    <dgm:cxn modelId="{4271A389-8F7F-4595-87E8-9F7FCE459F2B}" type="presParOf" srcId="{450B1200-99F3-433D-A473-2758F3BC3402}" destId="{A282EB9A-0A4F-447A-9B1F-BAE69E366FE8}" srcOrd="1" destOrd="0" presId="urn:microsoft.com/office/officeart/2005/8/layout/hierarchy1"/>
    <dgm:cxn modelId="{5F06250D-20EB-4F59-859D-A5577549968A}" type="presParOf" srcId="{A282EB9A-0A4F-447A-9B1F-BAE69E366FE8}" destId="{D5055BF5-A2E2-4E36-BCFE-CEE799BC078C}" srcOrd="0" destOrd="0" presId="urn:microsoft.com/office/officeart/2005/8/layout/hierarchy1"/>
    <dgm:cxn modelId="{78D50F00-2B8D-49A7-B33E-99F5EF4752AB}" type="presParOf" srcId="{A282EB9A-0A4F-447A-9B1F-BAE69E366FE8}" destId="{F9851635-FCF9-4D49-8002-48A6388920CB}" srcOrd="1" destOrd="0" presId="urn:microsoft.com/office/officeart/2005/8/layout/hierarchy1"/>
    <dgm:cxn modelId="{83DFD65C-45BD-42B1-A351-894F36DC5F47}" type="presParOf" srcId="{F9851635-FCF9-4D49-8002-48A6388920CB}" destId="{13E8591A-9A2D-40AF-AAF6-61DEFFA8CBC7}" srcOrd="0" destOrd="0" presId="urn:microsoft.com/office/officeart/2005/8/layout/hierarchy1"/>
    <dgm:cxn modelId="{8975307C-FD94-45BB-A031-D9B8F7AC0FB9}" type="presParOf" srcId="{13E8591A-9A2D-40AF-AAF6-61DEFFA8CBC7}" destId="{E8DE482A-5D4B-456B-A0AF-24347E4E959A}" srcOrd="0" destOrd="0" presId="urn:microsoft.com/office/officeart/2005/8/layout/hierarchy1"/>
    <dgm:cxn modelId="{C45DBCC6-7BCE-44BB-8CDA-558BF4226EDF}" type="presParOf" srcId="{13E8591A-9A2D-40AF-AAF6-61DEFFA8CBC7}" destId="{0801C9A8-131D-4E5C-BE2B-F8285FA4C303}" srcOrd="1" destOrd="0" presId="urn:microsoft.com/office/officeart/2005/8/layout/hierarchy1"/>
    <dgm:cxn modelId="{84FCAA04-D6E3-498C-A2B5-EF18A28C1DE1}" type="presParOf" srcId="{F9851635-FCF9-4D49-8002-48A6388920CB}" destId="{68454EB6-6C4C-4D03-A75A-30186B7B642A}" srcOrd="1" destOrd="0" presId="urn:microsoft.com/office/officeart/2005/8/layout/hierarchy1"/>
    <dgm:cxn modelId="{C68B9851-938A-4D88-90EF-9C8CDB393596}" type="presParOf" srcId="{68454EB6-6C4C-4D03-A75A-30186B7B642A}" destId="{E9DA949A-6717-4771-B6E1-ED987B6D49E7}" srcOrd="0" destOrd="0" presId="urn:microsoft.com/office/officeart/2005/8/layout/hierarchy1"/>
    <dgm:cxn modelId="{C217BE3F-59FB-4282-8E07-693AFE70068A}" type="presParOf" srcId="{68454EB6-6C4C-4D03-A75A-30186B7B642A}" destId="{CFBE3509-2DF9-4A08-8AEC-84A0D637D3CF}" srcOrd="1" destOrd="0" presId="urn:microsoft.com/office/officeart/2005/8/layout/hierarchy1"/>
    <dgm:cxn modelId="{3315C799-02AF-481C-B2B0-3FF407EDE104}" type="presParOf" srcId="{CFBE3509-2DF9-4A08-8AEC-84A0D637D3CF}" destId="{D357114F-D856-4F1E-BADE-01D0AAF73099}" srcOrd="0" destOrd="0" presId="urn:microsoft.com/office/officeart/2005/8/layout/hierarchy1"/>
    <dgm:cxn modelId="{9E905F27-42D0-4218-B966-8219B6A173EF}" type="presParOf" srcId="{D357114F-D856-4F1E-BADE-01D0AAF73099}" destId="{4EFB1B56-4303-4ABB-A908-474886D703D8}" srcOrd="0" destOrd="0" presId="urn:microsoft.com/office/officeart/2005/8/layout/hierarchy1"/>
    <dgm:cxn modelId="{3A53CCD6-FCDD-4FC5-AC6B-F28501E752C9}" type="presParOf" srcId="{D357114F-D856-4F1E-BADE-01D0AAF73099}" destId="{3D986EF9-663E-4725-B6E2-70B7D362D449}" srcOrd="1" destOrd="0" presId="urn:microsoft.com/office/officeart/2005/8/layout/hierarchy1"/>
    <dgm:cxn modelId="{708BE926-4838-4A89-96EE-419606909116}" type="presParOf" srcId="{CFBE3509-2DF9-4A08-8AEC-84A0D637D3CF}" destId="{3A453DD0-F141-4692-8A79-60E4B32313BE}" srcOrd="1" destOrd="0" presId="urn:microsoft.com/office/officeart/2005/8/layout/hierarchy1"/>
    <dgm:cxn modelId="{ADF0B05B-264E-4BE4-9681-7FD1C920DD5D}" type="presParOf" srcId="{A282EB9A-0A4F-447A-9B1F-BAE69E366FE8}" destId="{2713A642-9055-4BC0-9935-0A980E9F7446}" srcOrd="2" destOrd="0" presId="urn:microsoft.com/office/officeart/2005/8/layout/hierarchy1"/>
    <dgm:cxn modelId="{AF4C020F-6A55-4C00-9057-F12743A5B9FE}" type="presParOf" srcId="{A282EB9A-0A4F-447A-9B1F-BAE69E366FE8}" destId="{E84EC043-7FBA-4280-A207-6E94C9660B26}" srcOrd="3" destOrd="0" presId="urn:microsoft.com/office/officeart/2005/8/layout/hierarchy1"/>
    <dgm:cxn modelId="{C0E931B8-9CE5-4107-89B2-24DC8A7FD2D3}" type="presParOf" srcId="{E84EC043-7FBA-4280-A207-6E94C9660B26}" destId="{F0D012DE-E704-4B04-9804-182E522A8BD8}" srcOrd="0" destOrd="0" presId="urn:microsoft.com/office/officeart/2005/8/layout/hierarchy1"/>
    <dgm:cxn modelId="{404276D3-DE23-4F31-AD22-F33D844E55A1}" type="presParOf" srcId="{F0D012DE-E704-4B04-9804-182E522A8BD8}" destId="{6A134114-A033-4714-9351-48A18DE374DA}" srcOrd="0" destOrd="0" presId="urn:microsoft.com/office/officeart/2005/8/layout/hierarchy1"/>
    <dgm:cxn modelId="{00E41F3C-C06C-49DA-9430-30E177E858C4}" type="presParOf" srcId="{F0D012DE-E704-4B04-9804-182E522A8BD8}" destId="{6972D509-130E-422C-9E2C-2F5F51F5BE96}" srcOrd="1" destOrd="0" presId="urn:microsoft.com/office/officeart/2005/8/layout/hierarchy1"/>
    <dgm:cxn modelId="{7D88EA20-4317-4794-AD72-88A8B717490E}" type="presParOf" srcId="{E84EC043-7FBA-4280-A207-6E94C9660B26}" destId="{DBA5A84B-B367-4E56-B82A-85621B1BCBFB}" srcOrd="1" destOrd="0" presId="urn:microsoft.com/office/officeart/2005/8/layout/hierarchy1"/>
    <dgm:cxn modelId="{0F571CED-BB22-4978-B22A-ADE569A41CF4}" type="presParOf" srcId="{64271B16-081F-449E-B8B8-E5F1AE324822}" destId="{88909ECC-010F-49BF-84A6-53F18726BBF9}" srcOrd="2" destOrd="0" presId="urn:microsoft.com/office/officeart/2005/8/layout/hierarchy1"/>
    <dgm:cxn modelId="{649DF3D6-7638-4891-B850-3F71878D288F}" type="presParOf" srcId="{64271B16-081F-449E-B8B8-E5F1AE324822}" destId="{8DEE65DD-7D85-47E8-83A4-725EDA49EE86}" srcOrd="3" destOrd="0" presId="urn:microsoft.com/office/officeart/2005/8/layout/hierarchy1"/>
    <dgm:cxn modelId="{7E5A6BE8-B830-4350-B5B7-85E771F0F874}" type="presParOf" srcId="{8DEE65DD-7D85-47E8-83A4-725EDA49EE86}" destId="{046034FB-CF3E-406D-8799-3DA4EFEBAE2C}" srcOrd="0" destOrd="0" presId="urn:microsoft.com/office/officeart/2005/8/layout/hierarchy1"/>
    <dgm:cxn modelId="{6F0F44E2-872B-451C-9FC5-A3F4D30B3443}" type="presParOf" srcId="{046034FB-CF3E-406D-8799-3DA4EFEBAE2C}" destId="{3E575E37-4D2A-4D90-9069-F1E867AAB4F7}" srcOrd="0" destOrd="0" presId="urn:microsoft.com/office/officeart/2005/8/layout/hierarchy1"/>
    <dgm:cxn modelId="{F4F8CCC3-4EAE-4D00-9EF6-98E7D5E26B93}" type="presParOf" srcId="{046034FB-CF3E-406D-8799-3DA4EFEBAE2C}" destId="{C86EC6AD-6CFE-49C5-BA5F-B9D4695F5773}" srcOrd="1" destOrd="0" presId="urn:microsoft.com/office/officeart/2005/8/layout/hierarchy1"/>
    <dgm:cxn modelId="{B299A54B-0945-48B4-96A6-58D1F7C1E07F}" type="presParOf" srcId="{8DEE65DD-7D85-47E8-83A4-725EDA49EE86}" destId="{4B90E11B-6F74-4A98-80D3-9B5D76C4981C}" srcOrd="1" destOrd="0" presId="urn:microsoft.com/office/officeart/2005/8/layout/hierarchy1"/>
    <dgm:cxn modelId="{E2DB7082-BBD2-4703-B392-8976E8BD0E7D}" type="presParOf" srcId="{4B90E11B-6F74-4A98-80D3-9B5D76C4981C}" destId="{0F397970-FCF5-424E-968E-0C60E774F03D}" srcOrd="0" destOrd="0" presId="urn:microsoft.com/office/officeart/2005/8/layout/hierarchy1"/>
    <dgm:cxn modelId="{6BFB4CA6-75D8-4099-8A1F-EB75E8EBB798}" type="presParOf" srcId="{4B90E11B-6F74-4A98-80D3-9B5D76C4981C}" destId="{09B46F78-227F-484D-A63A-B1B64E13C224}" srcOrd="1" destOrd="0" presId="urn:microsoft.com/office/officeart/2005/8/layout/hierarchy1"/>
    <dgm:cxn modelId="{0C53954F-BBE0-44E8-96D7-7643F13737CA}" type="presParOf" srcId="{09B46F78-227F-484D-A63A-B1B64E13C224}" destId="{C56918AF-6F06-4E0D-9628-8C905E4F6AA4}" srcOrd="0" destOrd="0" presId="urn:microsoft.com/office/officeart/2005/8/layout/hierarchy1"/>
    <dgm:cxn modelId="{864DDBF9-97FB-4DA1-B4E6-A16793050E36}" type="presParOf" srcId="{C56918AF-6F06-4E0D-9628-8C905E4F6AA4}" destId="{DD08EA81-5DE9-4D19-B462-C72CC25F656F}" srcOrd="0" destOrd="0" presId="urn:microsoft.com/office/officeart/2005/8/layout/hierarchy1"/>
    <dgm:cxn modelId="{7C7DCCAA-50CE-40E2-B3C1-7B3FAA49F33E}" type="presParOf" srcId="{C56918AF-6F06-4E0D-9628-8C905E4F6AA4}" destId="{9083FD61-8F5D-4398-90C4-C9C733980EE4}" srcOrd="1" destOrd="0" presId="urn:microsoft.com/office/officeart/2005/8/layout/hierarchy1"/>
    <dgm:cxn modelId="{A5103658-17B4-478A-9892-406B65671AD0}" type="presParOf" srcId="{09B46F78-227F-484D-A63A-B1B64E13C224}" destId="{62619DA2-C5FB-43B7-8ABC-C90379C3A902}" srcOrd="1" destOrd="0" presId="urn:microsoft.com/office/officeart/2005/8/layout/hierarchy1"/>
    <dgm:cxn modelId="{F19869BE-E436-47BF-9872-9E572054D304}" type="presParOf" srcId="{62619DA2-C5FB-43B7-8ABC-C90379C3A902}" destId="{77ED4CA5-FBD8-44CB-87EB-7D7F5ECBA2CE}" srcOrd="0" destOrd="0" presId="urn:microsoft.com/office/officeart/2005/8/layout/hierarchy1"/>
    <dgm:cxn modelId="{97961AF4-588B-48DD-93AB-907FBA0F1937}" type="presParOf" srcId="{62619DA2-C5FB-43B7-8ABC-C90379C3A902}" destId="{CA9DFF85-BAA5-4750-9DD6-E2E0CC7BF251}" srcOrd="1" destOrd="0" presId="urn:microsoft.com/office/officeart/2005/8/layout/hierarchy1"/>
    <dgm:cxn modelId="{4A5FAB41-0E08-4B8E-A52C-626A56AC5B30}" type="presParOf" srcId="{CA9DFF85-BAA5-4750-9DD6-E2E0CC7BF251}" destId="{F2D99949-80AC-4197-A043-F14CFC526C47}" srcOrd="0" destOrd="0" presId="urn:microsoft.com/office/officeart/2005/8/layout/hierarchy1"/>
    <dgm:cxn modelId="{9EEB097D-9E46-4F73-A1D9-343D084552DB}" type="presParOf" srcId="{F2D99949-80AC-4197-A043-F14CFC526C47}" destId="{E5CB917C-731E-438B-B278-FF85A9FEBF8F}" srcOrd="0" destOrd="0" presId="urn:microsoft.com/office/officeart/2005/8/layout/hierarchy1"/>
    <dgm:cxn modelId="{806CDBD9-ADB2-43D5-8344-024555689220}" type="presParOf" srcId="{F2D99949-80AC-4197-A043-F14CFC526C47}" destId="{00125539-43A3-4AC0-AEFE-756A446891C6}" srcOrd="1" destOrd="0" presId="urn:microsoft.com/office/officeart/2005/8/layout/hierarchy1"/>
    <dgm:cxn modelId="{720E77A5-59F8-4611-8FA5-BEA13FD4060C}" type="presParOf" srcId="{CA9DFF85-BAA5-4750-9DD6-E2E0CC7BF251}" destId="{5F80F74A-55A0-40EB-8D39-8F566434B4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ED4CA5-FBD8-44CB-87EB-7D7F5ECBA2CE}">
      <dsp:nvSpPr>
        <dsp:cNvPr id="0" name=""/>
        <dsp:cNvSpPr/>
      </dsp:nvSpPr>
      <dsp:spPr>
        <a:xfrm>
          <a:off x="6558032" y="3649735"/>
          <a:ext cx="91440" cy="536093"/>
        </a:xfrm>
        <a:custGeom>
          <a:avLst/>
          <a:gdLst/>
          <a:ahLst/>
          <a:cxnLst/>
          <a:rect l="0" t="0" r="0" b="0"/>
          <a:pathLst>
            <a:path>
              <a:moveTo>
                <a:pt x="114131" y="0"/>
              </a:moveTo>
              <a:lnTo>
                <a:pt x="114131" y="389796"/>
              </a:lnTo>
              <a:lnTo>
                <a:pt x="45720" y="389796"/>
              </a:lnTo>
              <a:lnTo>
                <a:pt x="45720" y="53609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97970-FCF5-424E-968E-0C60E774F03D}">
      <dsp:nvSpPr>
        <dsp:cNvPr id="0" name=""/>
        <dsp:cNvSpPr/>
      </dsp:nvSpPr>
      <dsp:spPr>
        <a:xfrm>
          <a:off x="6626444" y="2375520"/>
          <a:ext cx="91440" cy="459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28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09ECC-010F-49BF-84A6-53F18726BBF9}">
      <dsp:nvSpPr>
        <dsp:cNvPr id="0" name=""/>
        <dsp:cNvSpPr/>
      </dsp:nvSpPr>
      <dsp:spPr>
        <a:xfrm>
          <a:off x="4537648" y="1101305"/>
          <a:ext cx="2134516" cy="45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991"/>
              </a:lnTo>
              <a:lnTo>
                <a:pt x="2134516" y="312991"/>
              </a:lnTo>
              <a:lnTo>
                <a:pt x="2134516" y="45928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3A642-9055-4BC0-9935-0A980E9F7446}">
      <dsp:nvSpPr>
        <dsp:cNvPr id="0" name=""/>
        <dsp:cNvSpPr/>
      </dsp:nvSpPr>
      <dsp:spPr>
        <a:xfrm>
          <a:off x="2370560" y="2271550"/>
          <a:ext cx="1158671" cy="499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043"/>
              </a:lnTo>
              <a:lnTo>
                <a:pt x="1158671" y="353043"/>
              </a:lnTo>
              <a:lnTo>
                <a:pt x="1158671" y="4993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A949A-6717-4771-B6E1-ED987B6D49E7}">
      <dsp:nvSpPr>
        <dsp:cNvPr id="0" name=""/>
        <dsp:cNvSpPr/>
      </dsp:nvSpPr>
      <dsp:spPr>
        <a:xfrm>
          <a:off x="1387179" y="3505713"/>
          <a:ext cx="91440" cy="459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28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55BF5-A2E2-4E36-BCFE-CEE799BC078C}">
      <dsp:nvSpPr>
        <dsp:cNvPr id="0" name=""/>
        <dsp:cNvSpPr/>
      </dsp:nvSpPr>
      <dsp:spPr>
        <a:xfrm>
          <a:off x="1432899" y="2271550"/>
          <a:ext cx="937660" cy="499340"/>
        </a:xfrm>
        <a:custGeom>
          <a:avLst/>
          <a:gdLst/>
          <a:ahLst/>
          <a:cxnLst/>
          <a:rect l="0" t="0" r="0" b="0"/>
          <a:pathLst>
            <a:path>
              <a:moveTo>
                <a:pt x="937660" y="0"/>
              </a:moveTo>
              <a:lnTo>
                <a:pt x="937660" y="353043"/>
              </a:lnTo>
              <a:lnTo>
                <a:pt x="0" y="353043"/>
              </a:lnTo>
              <a:lnTo>
                <a:pt x="0" y="4993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7A622-895B-441E-8501-301554A92DCA}">
      <dsp:nvSpPr>
        <dsp:cNvPr id="0" name=""/>
        <dsp:cNvSpPr/>
      </dsp:nvSpPr>
      <dsp:spPr>
        <a:xfrm>
          <a:off x="2370560" y="1101305"/>
          <a:ext cx="2167087" cy="419236"/>
        </a:xfrm>
        <a:custGeom>
          <a:avLst/>
          <a:gdLst/>
          <a:ahLst/>
          <a:cxnLst/>
          <a:rect l="0" t="0" r="0" b="0"/>
          <a:pathLst>
            <a:path>
              <a:moveTo>
                <a:pt x="2167087" y="0"/>
              </a:moveTo>
              <a:lnTo>
                <a:pt x="2167087" y="272939"/>
              </a:lnTo>
              <a:lnTo>
                <a:pt x="0" y="272939"/>
              </a:lnTo>
              <a:lnTo>
                <a:pt x="0" y="41923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6312C-F2BB-4CB9-A16E-1B4AACBD8698}">
      <dsp:nvSpPr>
        <dsp:cNvPr id="0" name=""/>
        <dsp:cNvSpPr/>
      </dsp:nvSpPr>
      <dsp:spPr>
        <a:xfrm>
          <a:off x="2158481" y="482125"/>
          <a:ext cx="4758333" cy="6191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9ECB71-E43B-4EC7-B0A2-E7AACFBE451C}">
      <dsp:nvSpPr>
        <dsp:cNvPr id="0" name=""/>
        <dsp:cNvSpPr/>
      </dsp:nvSpPr>
      <dsp:spPr>
        <a:xfrm>
          <a:off x="2333949" y="648820"/>
          <a:ext cx="4758333" cy="6191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itchFamily="34" charset="0"/>
            </a:rPr>
            <a:t>Учебно-методический совет</a:t>
          </a:r>
          <a:endParaRPr lang="ru-RU" sz="2000" kern="1200" dirty="0">
            <a:latin typeface="Arial Black" pitchFamily="34" charset="0"/>
          </a:endParaRPr>
        </a:p>
      </dsp:txBody>
      <dsp:txXfrm>
        <a:off x="2333949" y="648820"/>
        <a:ext cx="4758333" cy="619179"/>
      </dsp:txXfrm>
    </dsp:sp>
    <dsp:sp modelId="{A9CE6DE6-3965-47CE-8B8D-A76C21BC15D0}">
      <dsp:nvSpPr>
        <dsp:cNvPr id="0" name=""/>
        <dsp:cNvSpPr/>
      </dsp:nvSpPr>
      <dsp:spPr>
        <a:xfrm>
          <a:off x="411512" y="1520541"/>
          <a:ext cx="3918096" cy="751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A624A-A04B-4356-93A1-7EE409192F88}">
      <dsp:nvSpPr>
        <dsp:cNvPr id="0" name=""/>
        <dsp:cNvSpPr/>
      </dsp:nvSpPr>
      <dsp:spPr>
        <a:xfrm>
          <a:off x="586980" y="1687236"/>
          <a:ext cx="3918096" cy="751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itchFamily="34" charset="0"/>
            </a:rPr>
            <a:t>Методическая служба</a:t>
          </a:r>
          <a:endParaRPr lang="ru-RU" sz="2000" kern="1200" dirty="0">
            <a:latin typeface="Arial Black" pitchFamily="34" charset="0"/>
          </a:endParaRPr>
        </a:p>
      </dsp:txBody>
      <dsp:txXfrm>
        <a:off x="586980" y="1687236"/>
        <a:ext cx="3918096" cy="751008"/>
      </dsp:txXfrm>
    </dsp:sp>
    <dsp:sp modelId="{E8DE482A-5D4B-456B-A0AF-24347E4E959A}">
      <dsp:nvSpPr>
        <dsp:cNvPr id="0" name=""/>
        <dsp:cNvSpPr/>
      </dsp:nvSpPr>
      <dsp:spPr>
        <a:xfrm>
          <a:off x="477111" y="2770890"/>
          <a:ext cx="1911576" cy="73482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1C9A8-131D-4E5C-BE2B-F8285FA4C303}">
      <dsp:nvSpPr>
        <dsp:cNvPr id="0" name=""/>
        <dsp:cNvSpPr/>
      </dsp:nvSpPr>
      <dsp:spPr>
        <a:xfrm>
          <a:off x="652579" y="2937585"/>
          <a:ext cx="1911576" cy="734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 Black" pitchFamily="34" charset="0"/>
            </a:rPr>
            <a:t>Методическое сопровождение</a:t>
          </a:r>
          <a:endParaRPr lang="ru-RU" sz="1200" kern="1200" dirty="0">
            <a:latin typeface="Arial Black" pitchFamily="34" charset="0"/>
          </a:endParaRPr>
        </a:p>
      </dsp:txBody>
      <dsp:txXfrm>
        <a:off x="652579" y="2937585"/>
        <a:ext cx="1911576" cy="734822"/>
      </dsp:txXfrm>
    </dsp:sp>
    <dsp:sp modelId="{4EFB1B56-4303-4ABB-A908-474886D703D8}">
      <dsp:nvSpPr>
        <dsp:cNvPr id="0" name=""/>
        <dsp:cNvSpPr/>
      </dsp:nvSpPr>
      <dsp:spPr>
        <a:xfrm>
          <a:off x="456" y="3965001"/>
          <a:ext cx="2864885" cy="100280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86EF9-663E-4725-B6E2-70B7D362D449}">
      <dsp:nvSpPr>
        <dsp:cNvPr id="0" name=""/>
        <dsp:cNvSpPr/>
      </dsp:nvSpPr>
      <dsp:spPr>
        <a:xfrm>
          <a:off x="175924" y="4131696"/>
          <a:ext cx="2864885" cy="1002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 Black" pitchFamily="34" charset="0"/>
            </a:rPr>
            <a:t>Школа наставничества,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 Black" pitchFamily="34" charset="0"/>
            </a:rPr>
            <a:t>Курсовая подготовка,  аттестация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 Black" pitchFamily="34" charset="0"/>
            </a:rPr>
            <a:t>Повышение профессиональной компетенции</a:t>
          </a:r>
          <a:endParaRPr lang="ru-RU" sz="1100" kern="1200" dirty="0">
            <a:latin typeface="Arial Black" pitchFamily="34" charset="0"/>
          </a:endParaRPr>
        </a:p>
      </dsp:txBody>
      <dsp:txXfrm>
        <a:off x="175924" y="4131696"/>
        <a:ext cx="2864885" cy="1002801"/>
      </dsp:txXfrm>
    </dsp:sp>
    <dsp:sp modelId="{6A134114-A033-4714-9351-48A18DE374DA}">
      <dsp:nvSpPr>
        <dsp:cNvPr id="0" name=""/>
        <dsp:cNvSpPr/>
      </dsp:nvSpPr>
      <dsp:spPr>
        <a:xfrm>
          <a:off x="2739624" y="2770890"/>
          <a:ext cx="1579215" cy="6709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2D509-130E-422C-9E2C-2F5F51F5BE96}">
      <dsp:nvSpPr>
        <dsp:cNvPr id="0" name=""/>
        <dsp:cNvSpPr/>
      </dsp:nvSpPr>
      <dsp:spPr>
        <a:xfrm>
          <a:off x="2915093" y="2937585"/>
          <a:ext cx="1579215" cy="670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 Black" pitchFamily="34" charset="0"/>
            </a:rPr>
            <a:t>Социально-Психологическое сопровождение</a:t>
          </a:r>
          <a:endParaRPr lang="ru-RU" sz="1100" kern="1200" dirty="0">
            <a:latin typeface="Arial Black" pitchFamily="34" charset="0"/>
          </a:endParaRPr>
        </a:p>
      </dsp:txBody>
      <dsp:txXfrm>
        <a:off x="2915093" y="2937585"/>
        <a:ext cx="1579215" cy="670914"/>
      </dsp:txXfrm>
    </dsp:sp>
    <dsp:sp modelId="{3E575E37-4D2A-4D90-9069-F1E867AAB4F7}">
      <dsp:nvSpPr>
        <dsp:cNvPr id="0" name=""/>
        <dsp:cNvSpPr/>
      </dsp:nvSpPr>
      <dsp:spPr>
        <a:xfrm>
          <a:off x="4707960" y="1560593"/>
          <a:ext cx="3928408" cy="8149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6EC6AD-6CFE-49C5-BA5F-B9D4695F5773}">
      <dsp:nvSpPr>
        <dsp:cNvPr id="0" name=""/>
        <dsp:cNvSpPr/>
      </dsp:nvSpPr>
      <dsp:spPr>
        <a:xfrm>
          <a:off x="4883428" y="1727288"/>
          <a:ext cx="3928408" cy="814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itchFamily="34" charset="0"/>
            </a:rPr>
            <a:t>Методическое объединение педагогических работников ДТДиМ</a:t>
          </a:r>
          <a:endParaRPr lang="ru-RU" sz="1600" kern="1200" dirty="0">
            <a:latin typeface="Arial Black" pitchFamily="34" charset="0"/>
          </a:endParaRPr>
        </a:p>
      </dsp:txBody>
      <dsp:txXfrm>
        <a:off x="4883428" y="1727288"/>
        <a:ext cx="3928408" cy="814926"/>
      </dsp:txXfrm>
    </dsp:sp>
    <dsp:sp modelId="{DD08EA81-5DE9-4D19-B462-C72CC25F656F}">
      <dsp:nvSpPr>
        <dsp:cNvPr id="0" name=""/>
        <dsp:cNvSpPr/>
      </dsp:nvSpPr>
      <dsp:spPr>
        <a:xfrm>
          <a:off x="4837187" y="2834809"/>
          <a:ext cx="3669954" cy="8149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3FD61-8F5D-4398-90C4-C9C733980EE4}">
      <dsp:nvSpPr>
        <dsp:cNvPr id="0" name=""/>
        <dsp:cNvSpPr/>
      </dsp:nvSpPr>
      <dsp:spPr>
        <a:xfrm>
          <a:off x="5012655" y="3001503"/>
          <a:ext cx="3669954" cy="814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itchFamily="34" charset="0"/>
            </a:rPr>
            <a:t>Творческие.  проблемные группы</a:t>
          </a:r>
          <a:endParaRPr lang="ru-RU" sz="1600" kern="1200" dirty="0">
            <a:latin typeface="Arial Black" pitchFamily="34" charset="0"/>
          </a:endParaRPr>
        </a:p>
      </dsp:txBody>
      <dsp:txXfrm>
        <a:off x="5012655" y="3001503"/>
        <a:ext cx="3669954" cy="814926"/>
      </dsp:txXfrm>
    </dsp:sp>
    <dsp:sp modelId="{E5CB917C-731E-438B-B278-FF85A9FEBF8F}">
      <dsp:nvSpPr>
        <dsp:cNvPr id="0" name=""/>
        <dsp:cNvSpPr/>
      </dsp:nvSpPr>
      <dsp:spPr>
        <a:xfrm>
          <a:off x="4307842" y="4185828"/>
          <a:ext cx="4591820" cy="5172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25539-43A3-4AC0-AEFE-756A446891C6}">
      <dsp:nvSpPr>
        <dsp:cNvPr id="0" name=""/>
        <dsp:cNvSpPr/>
      </dsp:nvSpPr>
      <dsp:spPr>
        <a:xfrm>
          <a:off x="4483310" y="4352523"/>
          <a:ext cx="4591820" cy="517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Arial Black" pitchFamily="34" charset="0"/>
            </a:rPr>
            <a:t>«Фестиваль педагогических идей»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4483310" y="4352523"/>
        <a:ext cx="4591820" cy="517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81FA-C705-4F67-BA58-B7AE0BEB1A6F}" type="datetimeFigureOut">
              <a:rPr lang="ru-RU" smtClean="0"/>
              <a:pPr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F8C2-B81C-4145-BA1E-1377E8FED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344816" cy="3528392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Учебно</a:t>
            </a:r>
            <a:r>
              <a:rPr lang="ru-RU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– методическая деятельность МАУДО «ДТДиМ»</a:t>
            </a:r>
            <a:endParaRPr lang="ru-RU" sz="4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Участие в профессиональных конкурсах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7544" y="1397000"/>
          <a:ext cx="8280920" cy="2661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1584176"/>
                <a:gridCol w="1512168"/>
                <a:gridCol w="1368152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Городской уровень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Краевой уровень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Российский и международный уровень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7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63272" cy="77968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Обобщение педагогического опыта</a:t>
            </a:r>
            <a:endParaRPr lang="ru-RU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55575" y="1397000"/>
          <a:ext cx="7776865" cy="3647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0488"/>
                <a:gridCol w="1745396"/>
                <a:gridCol w="1929122"/>
                <a:gridCol w="1286081"/>
                <a:gridCol w="305778"/>
              </a:tblGrid>
              <a:tr h="499224">
                <a:tc>
                  <a:txBody>
                    <a:bodyPr/>
                    <a:lstStyle/>
                    <a:p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32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Уровень учреждения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36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32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Городской уровень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32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Краевой уровень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4672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39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66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67</a:t>
                      </a:r>
                      <a:endParaRPr lang="ru-RU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4644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Georgia" pitchFamily="18" charset="0"/>
              </a:rPr>
              <a:t>Всестороннее развитие, духовное богатство не может быть достигнуто по принуждению. Подлинное духовное богатство складывается тогда, когда человек сам тянется к знаниям, к науке, к искусству. </a:t>
            </a:r>
            <a:r>
              <a:rPr lang="ru-RU" sz="2800" b="1" dirty="0" smtClean="0">
                <a:solidFill>
                  <a:srgbClr val="FFC00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  <a:latin typeface="Georgia" pitchFamily="18" charset="0"/>
              </a:rPr>
              <a:t>                                  </a:t>
            </a:r>
            <a:br>
              <a:rPr lang="ru-RU" sz="2800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  <a:latin typeface="Georgia" pitchFamily="18" charset="0"/>
              </a:rPr>
              <a:t>                                                       </a:t>
            </a:r>
            <a:r>
              <a:rPr lang="ru-RU" sz="2800" b="1" dirty="0" err="1" smtClean="0">
                <a:solidFill>
                  <a:schemeClr val="bg1"/>
                </a:solidFill>
                <a:latin typeface="Georgia" pitchFamily="18" charset="0"/>
              </a:rPr>
              <a:t>Л.В.Занков</a:t>
            </a:r>
            <a:endParaRPr lang="ru-RU" sz="28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223224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Структура методической деятельности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9144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4716016" y="2204864"/>
            <a:ext cx="144016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635896" y="2132856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23528" y="2780928"/>
            <a:ext cx="8507288" cy="3417243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«</a:t>
            </a: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Фактор развития педагогических кадров – инновационная деятельность»;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 «</a:t>
            </a:r>
            <a:r>
              <a:rPr lang="ru-RU" sz="2000" b="1" dirty="0" err="1" smtClean="0">
                <a:solidFill>
                  <a:schemeClr val="bg1"/>
                </a:solidFill>
                <a:latin typeface="Georgia" pitchFamily="18" charset="0"/>
              </a:rPr>
              <a:t>Персонализация</a:t>
            </a: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 образования – ведущий тренд развития образования в </a:t>
            </a:r>
            <a:r>
              <a:rPr lang="en-US" sz="2000" b="1" dirty="0" smtClean="0">
                <a:solidFill>
                  <a:schemeClr val="bg1"/>
                </a:solidFill>
                <a:latin typeface="Georgia" pitchFamily="18" charset="0"/>
              </a:rPr>
              <a:t>XXI</a:t>
            </a: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 веке»;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 «Единое информационно-образовательное пространство – основа современного управления качеством образования и развитием  ДТДиМ»;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 «Создание </a:t>
            </a:r>
            <a:r>
              <a:rPr lang="ru-RU" sz="2000" b="1" dirty="0" err="1" smtClean="0">
                <a:solidFill>
                  <a:schemeClr val="bg1"/>
                </a:solidFill>
                <a:latin typeface="Georgia" pitchFamily="18" charset="0"/>
              </a:rPr>
              <a:t>социокультурного</a:t>
            </a: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 образовательно-воспитательного пространства в муниципальном автономном учреждении «Дворец творчества детей и молодежи «Северное сияние».</a:t>
            </a:r>
          </a:p>
          <a:p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188641"/>
            <a:ext cx="64087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КОМПЛЕКСНАЯ ПРОГРАММА РАЗВИТИЯ </a:t>
            </a:r>
            <a:br>
              <a:rPr lang="ru-RU" sz="2000" b="1" dirty="0" smtClean="0">
                <a:latin typeface="Arial Black" pitchFamily="34" charset="0"/>
              </a:rPr>
            </a:br>
            <a:r>
              <a:rPr lang="ru-RU" sz="2000" b="1" dirty="0" smtClean="0">
                <a:latin typeface="Arial Black" pitchFamily="34" charset="0"/>
              </a:rPr>
              <a:t>МАУДО «Дворец творчества детей и молодежи «Северное сияние»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 </a:t>
            </a:r>
            <a:r>
              <a:rPr lang="ru-RU" sz="2000" b="1" dirty="0" smtClean="0">
                <a:latin typeface="Arial Black" pitchFamily="34" charset="0"/>
              </a:rPr>
              <a:t>на 2014 – 2019 года</a:t>
            </a:r>
            <a:endParaRPr lang="ru-RU" sz="2000" dirty="0" smtClean="0">
              <a:latin typeface="Arial Black" pitchFamily="34" charset="0"/>
            </a:endParaRPr>
          </a:p>
          <a:p>
            <a:pPr algn="ctr"/>
            <a:r>
              <a:rPr lang="ru-RU" sz="2000" b="1" dirty="0" smtClean="0">
                <a:latin typeface="Arial Black" pitchFamily="34" charset="0"/>
              </a:rPr>
              <a:t>«Северное сияние» –</a:t>
            </a:r>
          </a:p>
          <a:p>
            <a:pPr algn="ctr"/>
            <a:r>
              <a:rPr lang="ru-RU" sz="2000" b="1" dirty="0" smtClean="0">
                <a:latin typeface="Arial Black" pitchFamily="34" charset="0"/>
              </a:rPr>
              <a:t> </a:t>
            </a:r>
            <a:r>
              <a:rPr lang="ru-RU" sz="2000" b="1" dirty="0" smtClean="0">
                <a:solidFill>
                  <a:srgbClr val="FFC000"/>
                </a:solidFill>
                <a:latin typeface="Arial Black" pitchFamily="34" charset="0"/>
              </a:rPr>
              <a:t>соцветие возможностей развития для каждого»</a:t>
            </a:r>
            <a:r>
              <a:rPr lang="ru-RU" sz="20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ru-RU" sz="2000" b="1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FFC000"/>
                </a:solidFill>
                <a:latin typeface="Arial Black" pitchFamily="34" charset="0"/>
              </a:rPr>
              <a:t>в условиях открытой, вариативной, </a:t>
            </a:r>
            <a:r>
              <a:rPr lang="ru-RU" sz="2000" dirty="0" err="1" smtClean="0">
                <a:solidFill>
                  <a:srgbClr val="FFC000"/>
                </a:solidFill>
                <a:latin typeface="Arial Black" pitchFamily="34" charset="0"/>
              </a:rPr>
              <a:t>социокультурной</a:t>
            </a:r>
            <a:r>
              <a:rPr lang="ru-RU" sz="2000" dirty="0" smtClean="0">
                <a:solidFill>
                  <a:srgbClr val="FFC000"/>
                </a:solidFill>
                <a:latin typeface="Arial Black" pitchFamily="34" charset="0"/>
              </a:rPr>
              <a:t> среды» </a:t>
            </a:r>
          </a:p>
          <a:p>
            <a:r>
              <a:rPr lang="ru-RU" sz="2000" b="1" dirty="0" smtClean="0">
                <a:solidFill>
                  <a:srgbClr val="FFC000"/>
                </a:solidFill>
                <a:latin typeface="Arial Black" pitchFamily="34" charset="0"/>
              </a:rPr>
              <a:t> </a:t>
            </a:r>
            <a:endParaRPr lang="ru-RU" sz="20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 Black" pitchFamily="34" charset="0"/>
              </a:rPr>
              <a:t>Основные направления деятельности</a:t>
            </a:r>
            <a:endParaRPr lang="ru-RU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3"/>
            <a:ext cx="8712968" cy="3816424"/>
          </a:xfrm>
        </p:spPr>
        <p:txBody>
          <a:bodyPr>
            <a:normAutofit fontScale="70000" lnSpcReduction="20000"/>
          </a:bodyPr>
          <a:lstStyle/>
          <a:p>
            <a:pPr marL="285750" indent="-285750" algn="ctr">
              <a:buNone/>
            </a:pPr>
            <a:r>
              <a:rPr lang="ru-RU" sz="3400" b="1" dirty="0" smtClean="0">
                <a:solidFill>
                  <a:srgbClr val="FFC000"/>
                </a:solidFill>
                <a:latin typeface="Arial Black" pitchFamily="34" charset="0"/>
              </a:rPr>
              <a:t>Организационно-методическая работа</a:t>
            </a:r>
          </a:p>
          <a:p>
            <a:pPr marL="285750" indent="-285750" algn="ctr">
              <a:buNone/>
            </a:pPr>
            <a:endParaRPr lang="ru-RU" sz="31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300" b="1" dirty="0" smtClean="0">
                <a:solidFill>
                  <a:schemeClr val="bg1"/>
                </a:solidFill>
                <a:latin typeface="Georgia" pitchFamily="18" charset="0"/>
              </a:rPr>
              <a:t>Разработка программы развития профессиональных компетенций педагогов в условиях введения профессиональных стандартов;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300" b="1" dirty="0" smtClean="0">
                <a:solidFill>
                  <a:schemeClr val="bg1"/>
                </a:solidFill>
                <a:latin typeface="Georgia" pitchFamily="18" charset="0"/>
              </a:rPr>
              <a:t>Планирование и контроль методической работы педагогов;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300" b="1" dirty="0" smtClean="0">
                <a:solidFill>
                  <a:schemeClr val="bg1"/>
                </a:solidFill>
                <a:latin typeface="Georgia" pitchFamily="18" charset="0"/>
              </a:rPr>
              <a:t>Организация участия педагогов в конкурсах, научно-практических конференциях, семинарах, вебинарах и др.;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300" b="1" dirty="0" smtClean="0">
                <a:solidFill>
                  <a:schemeClr val="bg1"/>
                </a:solidFill>
                <a:latin typeface="Georgia" pitchFamily="18" charset="0"/>
              </a:rPr>
              <a:t>Организация и проведение Фестиваля педагогических идей;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300" b="1" dirty="0" smtClean="0">
                <a:solidFill>
                  <a:schemeClr val="bg1"/>
                </a:solidFill>
                <a:latin typeface="Georgia" pitchFamily="18" charset="0"/>
              </a:rPr>
              <a:t>Организация и проведение городских и краевых семинаров;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300" b="1" dirty="0" smtClean="0">
                <a:solidFill>
                  <a:schemeClr val="bg1"/>
                </a:solidFill>
                <a:latin typeface="Georgia" pitchFamily="18" charset="0"/>
              </a:rPr>
              <a:t>Организация и проведение городского МО по вокалу;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300" b="1" dirty="0" smtClean="0">
                <a:solidFill>
                  <a:schemeClr val="bg1"/>
                </a:solidFill>
                <a:latin typeface="Georgia" pitchFamily="18" charset="0"/>
              </a:rPr>
              <a:t>Организация корпоративного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476673"/>
            <a:ext cx="5616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Инновационная, экспериментальная и исследовательская деятельность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28617"/>
            <a:ext cx="82089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Муниципальная инновационная площадка «Персонализация – ведущий тренд</a:t>
            </a:r>
            <a:r>
              <a:rPr lang="en-US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дополнительного образования </a:t>
            </a:r>
            <a:r>
              <a:rPr lang="en-US" sz="2000" b="1" dirty="0" smtClean="0">
                <a:solidFill>
                  <a:schemeClr val="bg1"/>
                </a:solidFill>
                <a:latin typeface="Georgia" pitchFamily="18" charset="0"/>
              </a:rPr>
              <a:t>XXI </a:t>
            </a: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века»;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Краевая инновационная площадка «Формирование семейных ценностей обучающихся в детско-взрослом сообществе культурно-досуговой направленности на жилмассиве»;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Работа в творческих группах ДВС;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Участие в Фестивале «Хабаровск НАШ»;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Участие в конкурсе инновационных летних программ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59" y="476672"/>
            <a:ext cx="6585455" cy="57606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Arial Black" pitchFamily="34" charset="0"/>
              </a:rPr>
              <a:t>Фактор развития педагогических </a:t>
            </a:r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кадров </a:t>
            </a:r>
            <a:r>
              <a:rPr lang="ru-RU" sz="2400" b="1" dirty="0">
                <a:solidFill>
                  <a:srgbClr val="7030A0"/>
                </a:solidFill>
                <a:latin typeface="Arial Black" pitchFamily="34" charset="0"/>
              </a:rPr>
              <a:t>– инновационная </a:t>
            </a:r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деятельность</a:t>
            </a:r>
            <a:endParaRPr lang="ru-RU" sz="2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40769"/>
            <a:ext cx="8697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            Инновационная направленность </a:t>
            </a:r>
            <a:r>
              <a:rPr lang="ru-RU" sz="2400" b="1" dirty="0"/>
              <a:t>в деятельности </a:t>
            </a:r>
            <a:r>
              <a:rPr lang="ru-RU" sz="2400" b="1" dirty="0" smtClean="0"/>
              <a:t>  </a:t>
            </a:r>
            <a:r>
              <a:rPr lang="ru-RU" sz="2400" b="1" dirty="0" smtClean="0">
                <a:solidFill>
                  <a:schemeClr val="bg1"/>
                </a:solidFill>
              </a:rPr>
              <a:t>педагогического </a:t>
            </a:r>
            <a:r>
              <a:rPr lang="ru-RU" sz="2400" b="1" dirty="0">
                <a:solidFill>
                  <a:schemeClr val="bg1"/>
                </a:solidFill>
              </a:rPr>
              <a:t>коллектива проявляется: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2243273" cy="194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3888" y="2107267"/>
            <a:ext cx="4513312" cy="181588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Georgia" pitchFamily="18" charset="0"/>
              </a:rPr>
              <a:t>в </a:t>
            </a:r>
            <a:r>
              <a:rPr lang="ru-RU" sz="1600" dirty="0">
                <a:latin typeface="Georgia" pitchFamily="18" charset="0"/>
              </a:rPr>
              <a:t>систематическом изучении, обобщении и распространении педагогического опыта, </a:t>
            </a:r>
            <a:r>
              <a:rPr lang="ru-RU" sz="1600" dirty="0" smtClean="0">
                <a:latin typeface="Georgia" pitchFamily="18" charset="0"/>
              </a:rPr>
              <a:t>новых педагогических технологий, форм </a:t>
            </a:r>
            <a:r>
              <a:rPr lang="ru-RU" sz="1600" dirty="0">
                <a:latin typeface="Georgia" pitchFamily="18" charset="0"/>
              </a:rPr>
              <a:t>и </a:t>
            </a:r>
            <a:r>
              <a:rPr lang="ru-RU" sz="1600" dirty="0" smtClean="0">
                <a:latin typeface="Georgia" pitchFamily="18" charset="0"/>
              </a:rPr>
              <a:t>методов </a:t>
            </a:r>
            <a:r>
              <a:rPr lang="ru-RU" sz="1600" dirty="0">
                <a:latin typeface="Georgia" pitchFamily="18" charset="0"/>
              </a:rPr>
              <a:t>обучения и воспитания;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Georgia" pitchFamily="18" charset="0"/>
              </a:rPr>
              <a:t>повышение общего уровня профессионально-педагогической культуры</a:t>
            </a:r>
            <a:r>
              <a:rPr lang="ru-RU" sz="1600" dirty="0" smtClean="0">
                <a:latin typeface="Georgia" pitchFamily="18" charset="0"/>
              </a:rPr>
              <a:t>.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4639" y="4267200"/>
            <a:ext cx="8238559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в организации </a:t>
            </a:r>
            <a:r>
              <a:rPr lang="ru-RU" dirty="0">
                <a:latin typeface="Georgia" pitchFamily="18" charset="0"/>
              </a:rPr>
              <a:t>работы по изучению новых нормативных документов, инструктивно-методических </a:t>
            </a:r>
            <a:r>
              <a:rPr lang="ru-RU" dirty="0" smtClean="0">
                <a:latin typeface="Georgia" pitchFamily="18" charset="0"/>
              </a:rPr>
              <a:t>материалов;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в организации условий по повышению квалификации, переподготовки;</a:t>
            </a:r>
            <a:endParaRPr lang="ru-RU" dirty="0">
              <a:latin typeface="Georgia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Georgia" pitchFamily="18" charset="0"/>
              </a:rPr>
              <a:t>оказание научно-методической помощи </a:t>
            </a:r>
            <a:r>
              <a:rPr lang="ru-RU" dirty="0" smtClean="0">
                <a:latin typeface="Georgia" pitchFamily="18" charset="0"/>
              </a:rPr>
              <a:t>педагогам;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оказание </a:t>
            </a:r>
            <a:r>
              <a:rPr lang="ru-RU" dirty="0">
                <a:latin typeface="Georgia" pitchFamily="18" charset="0"/>
              </a:rPr>
              <a:t>консультативной помощи </a:t>
            </a:r>
            <a:r>
              <a:rPr lang="ru-RU" dirty="0" smtClean="0">
                <a:latin typeface="Georgia" pitchFamily="18" charset="0"/>
              </a:rPr>
              <a:t>педагогам в </a:t>
            </a:r>
            <a:r>
              <a:rPr lang="ru-RU" dirty="0">
                <a:latin typeface="Georgia" pitchFamily="18" charset="0"/>
              </a:rPr>
              <a:t>организации педагогического </a:t>
            </a:r>
            <a:r>
              <a:rPr lang="ru-RU" dirty="0" smtClean="0">
                <a:latin typeface="Georgia" pitchFamily="18" charset="0"/>
              </a:rPr>
              <a:t>самообразования;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Georgia" pitchFamily="18" charset="0"/>
              </a:rPr>
              <a:t>в организации экспериментальной работы по внедрению достижений педагогической </a:t>
            </a:r>
            <a:r>
              <a:rPr lang="ru-RU" dirty="0" smtClean="0">
                <a:latin typeface="Georgia" pitchFamily="18" charset="0"/>
              </a:rPr>
              <a:t>науки.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440" y="609600"/>
            <a:ext cx="432048" cy="424731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С</a:t>
            </a:r>
            <a:b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А</a:t>
            </a:r>
            <a:b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М</a:t>
            </a:r>
            <a:b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О</a:t>
            </a:r>
            <a:b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о</a:t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б</a:t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р</a:t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а</a:t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з</a:t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о</a:t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в</a:t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а</a:t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н</a:t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и</a:t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е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084" y="2060848"/>
            <a:ext cx="381000" cy="3785652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Методическая</a:t>
            </a:r>
            <a:r>
              <a:rPr lang="ru-RU" sz="2000" dirty="0" smtClean="0">
                <a:latin typeface="Arial Black" pitchFamily="34" charset="0"/>
              </a:rPr>
              <a:t> 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381" y="4395252"/>
            <a:ext cx="377258" cy="221599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Arial Black" pitchFamily="34" charset="0"/>
              </a:rPr>
              <a:t>служба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527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 Black" pitchFamily="34" charset="0"/>
              </a:rPr>
              <a:t>Консультативная деятельность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988840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Консультативная помощь педагогам в прохождении процедуры аттестации  (Сильвина Е.И., </a:t>
            </a:r>
            <a:r>
              <a:rPr lang="ru-RU" sz="2400" dirty="0" err="1" smtClean="0">
                <a:solidFill>
                  <a:schemeClr val="bg1"/>
                </a:solidFill>
                <a:latin typeface="Georgia" pitchFamily="18" charset="0"/>
              </a:rPr>
              <a:t>Пакулин</a:t>
            </a:r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 А.А., Носова Н.П., Баранова А.И., Балуева Т.В., Оленникова Ю.Н., </a:t>
            </a:r>
            <a:r>
              <a:rPr lang="ru-RU" sz="2400" dirty="0" err="1" smtClean="0">
                <a:solidFill>
                  <a:schemeClr val="bg1"/>
                </a:solidFill>
                <a:latin typeface="Georgia" pitchFamily="18" charset="0"/>
              </a:rPr>
              <a:t>Голубева</a:t>
            </a:r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 А.Ю., Булатова Т.Ю.)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Консультативная помощь педагогам в подготовке к участию в конкурсных мероприятиях, выставках, фестивалях и др.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Консультативная помощь педагогам в подготовке открытых занятий, выступлений по обобщению опыта работы.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Консультативная помощь педагогам при подготовке публикаций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Arial Black" pitchFamily="34" charset="0"/>
              </a:rPr>
              <a:t>Информационно-издательская </a:t>
            </a:r>
            <a:r>
              <a:rPr lang="ru-RU" sz="3200" dirty="0" smtClean="0">
                <a:solidFill>
                  <a:srgbClr val="FFC000"/>
                </a:solidFill>
                <a:latin typeface="Arial Black" pitchFamily="34" charset="0"/>
              </a:rPr>
              <a:t>деятельность</a:t>
            </a:r>
            <a:endParaRPr lang="ru-RU" sz="32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Публикации в СМИ</a:t>
            </a:r>
          </a:p>
          <a:p>
            <a:pPr marL="285750" indent="-285750"/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Публикации в сборниках научно-практических конференций</a:t>
            </a:r>
          </a:p>
          <a:p>
            <a:pPr marL="285750" indent="-285750"/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Ежемесячное обновление на сайте</a:t>
            </a:r>
          </a:p>
          <a:p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 Black" pitchFamily="34" charset="0"/>
              </a:rPr>
              <a:t>Аналитическая деятельность</a:t>
            </a:r>
            <a:endParaRPr lang="ru-RU" sz="32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285750" indent="-285750"/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Анализ использования ИКТ в образовательном процессе;</a:t>
            </a:r>
          </a:p>
          <a:p>
            <a:pPr marL="285750" indent="-285750"/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Анализ Рабочих учебных программ;</a:t>
            </a:r>
          </a:p>
          <a:p>
            <a:pPr marL="285750" indent="-285750"/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Анализ выполнения планов методической работы педагогов;</a:t>
            </a:r>
          </a:p>
          <a:p>
            <a:pPr marL="285750" indent="-285750"/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Анализ деятельности Муниципальной инновационной площадки «Персонализация – ведущий тренд</a:t>
            </a:r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дополнительного образования </a:t>
            </a:r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XXI </a:t>
            </a:r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    века»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970db75e6af35a88948d4e3d2fc1de1586f15d"/>
</p:tagLst>
</file>

<file path=ppt/theme/theme1.xml><?xml version="1.0" encoding="utf-8"?>
<a:theme xmlns:a="http://schemas.openxmlformats.org/drawingml/2006/main" name="Тема3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3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3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4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4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Тема35</Template>
  <TotalTime>144</TotalTime>
  <Words>518</Words>
  <Application>Microsoft Office PowerPoint</Application>
  <PresentationFormat>Экран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Тема35</vt:lpstr>
      <vt:lpstr>Тема38</vt:lpstr>
      <vt:lpstr>Тема39</vt:lpstr>
      <vt:lpstr>Тема41</vt:lpstr>
      <vt:lpstr>Тема42</vt:lpstr>
      <vt:lpstr>Учебно – методическая деятельность МАУДО «ДТДиМ»</vt:lpstr>
      <vt:lpstr>Структура методической деятельности</vt:lpstr>
      <vt:lpstr>Слайд 3</vt:lpstr>
      <vt:lpstr>Основные направления деятельности</vt:lpstr>
      <vt:lpstr>Слайд 5</vt:lpstr>
      <vt:lpstr>Фактор развития педагогических  кадров – инновационная деятельность</vt:lpstr>
      <vt:lpstr>Консультативная деятельность</vt:lpstr>
      <vt:lpstr>Информационно-издательская деятельность</vt:lpstr>
      <vt:lpstr>Аналитическая деятельность</vt:lpstr>
      <vt:lpstr>Участие в профессиональных конкурсах</vt:lpstr>
      <vt:lpstr>    Обобщение педагогического опыта</vt:lpstr>
      <vt:lpstr>Всестороннее развитие, духовное богатство не может быть достигнуто по принуждению. Подлинное духовное богатство складывается тогда, когда человек сам тянется к знаниям, к науке, к искусству.                                                                                              Л.В.Занков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Viola</dc:creator>
  <cp:lastModifiedBy>DPI</cp:lastModifiedBy>
  <cp:revision>25</cp:revision>
  <dcterms:created xsi:type="dcterms:W3CDTF">2016-11-05T18:33:33Z</dcterms:created>
  <dcterms:modified xsi:type="dcterms:W3CDTF">2018-12-03T04:04:53Z</dcterms:modified>
</cp:coreProperties>
</file>