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2" r:id="rId4"/>
    <p:sldId id="263" r:id="rId5"/>
    <p:sldId id="265" r:id="rId6"/>
    <p:sldId id="266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1658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Москва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92888" cy="3168352"/>
          </a:xfrm>
        </p:spPr>
      </p:pic>
    </p:spTree>
    <p:extLst>
      <p:ext uri="{BB962C8B-B14F-4D97-AF65-F5344CB8AC3E}">
        <p14:creationId xmlns:p14="http://schemas.microsoft.com/office/powerpoint/2010/main" val="340326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96944" cy="5976664"/>
          </a:xfrm>
          <a:prstGeom prst="rect">
            <a:avLst/>
          </a:prstGeom>
        </p:spPr>
      </p:pic>
      <p:pic>
        <p:nvPicPr>
          <p:cNvPr id="1026" name="Picture 2" descr="C:\Users\Северное сияние\Desktop\Владиковказ 2014\P41907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0189" r="6214" b="11673"/>
          <a:stretch/>
        </p:blipFill>
        <p:spPr bwMode="auto">
          <a:xfrm>
            <a:off x="5617012" y="332656"/>
            <a:ext cx="320140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3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7848871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rgbClr val="FF0000"/>
                </a:solidFill>
                <a:effectLst/>
              </a:rPr>
              <a:t>Мавзолей Ленина </a:t>
            </a:r>
            <a:r>
              <a:rPr lang="ru-RU" sz="2800" b="0" dirty="0">
                <a:solidFill>
                  <a:schemeClr val="tx1"/>
                </a:solidFill>
                <a:effectLst/>
              </a:rPr>
              <a:t>– главная достопримечательность Москвы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еверное сияние\Desktop\Владиковказ 2014\P419074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/>
          <a:stretch/>
        </p:blipFill>
        <p:spPr bwMode="auto">
          <a:xfrm>
            <a:off x="1907704" y="692696"/>
            <a:ext cx="4680520" cy="369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0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0352"/>
            <a:ext cx="8964488" cy="5994992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М</a:t>
            </a:r>
            <a:r>
              <a:rPr lang="ru-RU" dirty="0" smtClean="0"/>
              <a:t>авзолей </a:t>
            </a:r>
            <a:r>
              <a:rPr lang="ru-RU" dirty="0"/>
              <a:t>Ленина несколько раз перестраивался. </a:t>
            </a:r>
            <a:r>
              <a:rPr lang="ru-RU" dirty="0"/>
              <a:t>П</a:t>
            </a:r>
            <a:r>
              <a:rPr lang="ru-RU" dirty="0" smtClean="0"/>
              <a:t>ервоначально </a:t>
            </a:r>
            <a:r>
              <a:rPr lang="ru-RU" dirty="0"/>
              <a:t>он был </a:t>
            </a:r>
            <a:r>
              <a:rPr lang="ru-RU" dirty="0" smtClean="0"/>
              <a:t>деревянным. А </a:t>
            </a:r>
            <a:r>
              <a:rPr lang="ru-RU" dirty="0"/>
              <a:t>через 6 лет </a:t>
            </a:r>
            <a:r>
              <a:rPr lang="ru-RU" dirty="0"/>
              <a:t>М</a:t>
            </a:r>
            <a:r>
              <a:rPr lang="ru-RU" dirty="0" smtClean="0"/>
              <a:t>авзолей стал каменный.</a:t>
            </a:r>
            <a:r>
              <a:rPr lang="ru-RU" dirty="0"/>
              <a:t> </a:t>
            </a:r>
            <a:r>
              <a:rPr lang="ru-RU" dirty="0" smtClean="0"/>
              <a:t>Причем</a:t>
            </a:r>
            <a:r>
              <a:rPr lang="ru-RU" dirty="0"/>
              <a:t>, неизменным автором или одним из участников всех проектов сооружения был известный архитектор Алексей </a:t>
            </a:r>
            <a:r>
              <a:rPr lang="ru-RU" dirty="0" smtClean="0"/>
              <a:t>Викторович </a:t>
            </a:r>
            <a:r>
              <a:rPr lang="ru-RU" dirty="0"/>
              <a:t>Щусев</a:t>
            </a:r>
            <a:r>
              <a:rPr lang="ru-RU" dirty="0" smtClean="0"/>
              <a:t>.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Посещение Мавзолея бесплатное. Через </a:t>
            </a:r>
            <a:r>
              <a:rPr lang="ru-RU" dirty="0"/>
              <a:t>каждые 2-3 м., в каждом углу стоят люди в </a:t>
            </a:r>
            <a:r>
              <a:rPr lang="ru-RU" dirty="0" smtClean="0"/>
              <a:t>форме.</a:t>
            </a:r>
            <a:r>
              <a:rPr lang="ru-RU" dirty="0"/>
              <a:t> Всё посещение мавзолея Ленина длится буквально одну минуту. Вы заходите внутрь, в помещении царит полумрак и прохлада, молча проходите вокруг лежащего вождя и выходите с другой стороны. </a:t>
            </a:r>
            <a:endParaRPr lang="ru-RU" dirty="0" smtClean="0"/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2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2912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FF0000"/>
                </a:solidFill>
                <a:effectLst/>
              </a:rPr>
              <a:t/>
            </a:r>
            <a:br>
              <a:rPr lang="ru-RU" b="0" dirty="0" smtClean="0">
                <a:solidFill>
                  <a:srgbClr val="FF0000"/>
                </a:solidFill>
                <a:effectLst/>
              </a:rPr>
            </a:br>
            <a:r>
              <a:rPr lang="ru-RU" b="0" dirty="0">
                <a:solidFill>
                  <a:srgbClr val="FF0000"/>
                </a:solidFill>
                <a:effectLst/>
              </a:rPr>
              <a:t/>
            </a:r>
            <a:br>
              <a:rPr lang="ru-RU" b="0" dirty="0">
                <a:solidFill>
                  <a:srgbClr val="FF0000"/>
                </a:solidFill>
                <a:effectLst/>
              </a:rPr>
            </a:br>
            <a:r>
              <a:rPr lang="ru-RU" b="0" dirty="0" smtClean="0">
                <a:solidFill>
                  <a:srgbClr val="FF0000"/>
                </a:solidFill>
                <a:effectLst/>
              </a:rPr>
              <a:t/>
            </a:r>
            <a:br>
              <a:rPr lang="ru-RU" b="0" dirty="0" smtClean="0">
                <a:solidFill>
                  <a:srgbClr val="FF0000"/>
                </a:solidFill>
                <a:effectLst/>
              </a:rPr>
            </a:br>
            <a:r>
              <a:rPr lang="ru-RU" b="0" dirty="0" smtClean="0">
                <a:solidFill>
                  <a:srgbClr val="FF0000"/>
                </a:solidFill>
                <a:effectLst/>
              </a:rPr>
              <a:t>Некрополь </a:t>
            </a:r>
            <a:r>
              <a:rPr lang="ru-RU" b="0" dirty="0">
                <a:solidFill>
                  <a:srgbClr val="FF0000"/>
                </a:solidFill>
                <a:effectLst/>
              </a:rPr>
              <a:t>у Кремлёвской стены</a:t>
            </a:r>
            <a:br>
              <a:rPr lang="ru-RU" b="0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Северное сияние\Desktop\Владиковказ 2014\P41907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2" b="22953"/>
          <a:stretch/>
        </p:blipFill>
        <p:spPr bwMode="auto">
          <a:xfrm>
            <a:off x="395536" y="260649"/>
            <a:ext cx="3456384" cy="2890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9"/>
            <a:ext cx="3240360" cy="33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Северное сияние\Desktop\Владиковказ 2014\P41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8862"/>
            <a:ext cx="4240406" cy="3180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2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352"/>
            <a:ext cx="8640960" cy="4187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Известное мемориальное кладбище </a:t>
            </a:r>
            <a:r>
              <a:rPr lang="ru-RU" dirty="0"/>
              <a:t>страны — Некрополь у Кремлёвской стены. История легендарного погоста началась в 1917 году, когда в братских могилах, вырытых от Никольских до Спасских ворот, были похоронены 240 борцов </a:t>
            </a:r>
            <a:r>
              <a:rPr lang="ru-RU" dirty="0" smtClean="0"/>
              <a:t>революции.</a:t>
            </a:r>
          </a:p>
          <a:p>
            <a:pPr marL="0" indent="0">
              <a:buNone/>
            </a:pPr>
            <a:r>
              <a:rPr lang="ru-RU" dirty="0" smtClean="0"/>
              <a:t>Список </a:t>
            </a:r>
            <a:r>
              <a:rPr lang="ru-RU" dirty="0"/>
              <a:t>похороненных </a:t>
            </a:r>
            <a:r>
              <a:rPr lang="ru-RU" dirty="0" smtClean="0"/>
              <a:t>не </a:t>
            </a:r>
            <a:r>
              <a:rPr lang="ru-RU" dirty="0"/>
              <a:t>исчерпывается советскими политиками и военачальниками, а включает также иностранных коммунистов, деятелей науки, лётчиков и космонавтов. В некрополе погребены А. Луначарский, В. Чкалов, М. Горький, С. Королёв, Ю. Гагарин, Г. Жуков, М. Келдыш и другие.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16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3204984" cy="14539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Спасская башня</a:t>
            </a:r>
          </a:p>
        </p:txBody>
      </p:sp>
      <p:pic>
        <p:nvPicPr>
          <p:cNvPr id="3074" name="Picture 2" descr="C:\Users\Северное сияние\Desktop\Владиковказ 2014\P419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140868" cy="418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20688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Красную </a:t>
            </a:r>
            <a:r>
              <a:rPr lang="ru-RU" sz="2400" dirty="0"/>
              <a:t>площадь выходят </a:t>
            </a:r>
            <a:r>
              <a:rPr lang="ru-RU" sz="2400" dirty="0" smtClean="0"/>
              <a:t>четыре башни </a:t>
            </a:r>
            <a:r>
              <a:rPr lang="ru-RU" sz="2400" dirty="0"/>
              <a:t>— Угловая Арсенальная, Никольская, Сенатская и Спасская. Последняя </a:t>
            </a:r>
            <a:r>
              <a:rPr lang="ru-RU" sz="2400" dirty="0" smtClean="0"/>
              <a:t>—башня Спасская с часами. Ещё </a:t>
            </a:r>
            <a:r>
              <a:rPr lang="ru-RU" sz="2400" dirty="0"/>
              <a:t>в XVI веке на башне были </a:t>
            </a:r>
            <a:r>
              <a:rPr lang="ru-RU" sz="2400" dirty="0"/>
              <a:t>Для соблюдения времени богослужения </a:t>
            </a:r>
            <a:r>
              <a:rPr lang="ru-RU" sz="2400" dirty="0" smtClean="0"/>
              <a:t>установлены </a:t>
            </a:r>
            <a:r>
              <a:rPr lang="ru-RU" sz="2400" dirty="0"/>
              <a:t>первые </a:t>
            </a:r>
            <a:r>
              <a:rPr lang="ru-RU" sz="2400" dirty="0" err="1" smtClean="0"/>
              <a:t>часы.Современный</a:t>
            </a:r>
            <a:r>
              <a:rPr lang="ru-RU" sz="2400" dirty="0" smtClean="0"/>
              <a:t>  </a:t>
            </a:r>
            <a:r>
              <a:rPr lang="ru-RU" sz="2400" dirty="0"/>
              <a:t>облик куранты приобрели в середине XIX столетия.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707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верное сияние\Desktop\Владиковказ 2014\P4190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79910" cy="515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3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3600400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effectLst/>
              </a:rPr>
              <a:t>Педагог дополнительного образования: </a:t>
            </a:r>
            <a:r>
              <a:rPr lang="ru-RU" sz="3200" b="0" dirty="0" err="1" smtClean="0">
                <a:solidFill>
                  <a:schemeClr val="tx1"/>
                </a:solidFill>
                <a:effectLst/>
              </a:rPr>
              <a:t>Пакулин</a:t>
            </a:r>
            <a:r>
              <a:rPr lang="ru-RU" sz="3200" b="0" dirty="0" smtClean="0">
                <a:solidFill>
                  <a:schemeClr val="tx1"/>
                </a:solidFill>
                <a:effectLst/>
              </a:rPr>
              <a:t> А.А.</a:t>
            </a:r>
            <a:br>
              <a:rPr lang="ru-RU" sz="3200" b="0" dirty="0" smtClean="0">
                <a:solidFill>
                  <a:schemeClr val="tx1"/>
                </a:solidFill>
                <a:effectLst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</a:rPr>
              <a:t>учащийся объединения «ДВ-ринг»: Козырев Артем</a:t>
            </a:r>
            <a:endParaRPr lang="ru-RU" sz="3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МАУ ДО «</a:t>
            </a:r>
            <a:r>
              <a:rPr lang="ru-RU" dirty="0" err="1" smtClean="0"/>
              <a:t>ДТДиМ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176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Москва</vt:lpstr>
      <vt:lpstr>Презентация PowerPoint</vt:lpstr>
      <vt:lpstr>Мавзолей Ленина – главная достопримечательность Москвы</vt:lpstr>
      <vt:lpstr>Презентация PowerPoint</vt:lpstr>
      <vt:lpstr>   Некрополь у Кремлёвской стены </vt:lpstr>
      <vt:lpstr>Презентация PowerPoint</vt:lpstr>
      <vt:lpstr>Спасская башня</vt:lpstr>
      <vt:lpstr>Презентация PowerPoint</vt:lpstr>
      <vt:lpstr>Педагог дополнительного образования: Пакулин А.А. учащийся объединения «ДВ-ринг»: Козырев Артем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Северное сияние</dc:creator>
  <cp:lastModifiedBy>Северное сияние</cp:lastModifiedBy>
  <cp:revision>15</cp:revision>
  <dcterms:created xsi:type="dcterms:W3CDTF">2019-05-28T04:13:21Z</dcterms:created>
  <dcterms:modified xsi:type="dcterms:W3CDTF">2019-05-28T06:32:13Z</dcterms:modified>
</cp:coreProperties>
</file>