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>
        <p:scale>
          <a:sx n="54" d="100"/>
          <a:sy n="54" d="100"/>
        </p:scale>
        <p:origin x="-1824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BE871-E083-4FA8-A541-59AE372EFD0A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F9C97-307C-4816-9FBB-30B5FFF1A6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7271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E51C-9A18-4EEE-A7B0-22F697F3ABBF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D358-B8B1-4FCD-917F-A97939F4A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412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E51C-9A18-4EEE-A7B0-22F697F3ABBF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D358-B8B1-4FCD-917F-A97939F4A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0470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E51C-9A18-4EEE-A7B0-22F697F3ABBF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D358-B8B1-4FCD-917F-A97939F4A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6381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E51C-9A18-4EEE-A7B0-22F697F3ABBF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D358-B8B1-4FCD-917F-A97939F4A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399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E51C-9A18-4EEE-A7B0-22F697F3ABBF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D358-B8B1-4FCD-917F-A97939F4A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112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E51C-9A18-4EEE-A7B0-22F697F3ABBF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D358-B8B1-4FCD-917F-A97939F4A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990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E51C-9A18-4EEE-A7B0-22F697F3ABBF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D358-B8B1-4FCD-917F-A97939F4A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063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E51C-9A18-4EEE-A7B0-22F697F3ABBF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D358-B8B1-4FCD-917F-A97939F4A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303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E51C-9A18-4EEE-A7B0-22F697F3ABBF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D358-B8B1-4FCD-917F-A97939F4A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6407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E51C-9A18-4EEE-A7B0-22F697F3ABBF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D358-B8B1-4FCD-917F-A97939F4A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1295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E51C-9A18-4EEE-A7B0-22F697F3ABBF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D358-B8B1-4FCD-917F-A97939F4A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641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EE51C-9A18-4EEE-A7B0-22F697F3ABBF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0D358-B8B1-4FCD-917F-A97939F4A8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562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a__000\Desktop\compass3-1024x8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624" y="-542540"/>
            <a:ext cx="9259142" cy="740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747" y="764704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Constantia" pitchFamily="18" charset="0"/>
              </a:rPr>
              <a:t>Ориентирование в жизни человека</a:t>
            </a:r>
            <a:endParaRPr lang="ru-RU" sz="66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5949280"/>
            <a:ext cx="3069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Репка Валентина Романовна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Школа № 77            10А класс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695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a__000\Desktop\les_v_nebo_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64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6754" y="879103"/>
            <a:ext cx="81369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Arial Black" pitchFamily="34" charset="0"/>
              </a:rPr>
              <a:t>Ориентирование- это </a:t>
            </a:r>
            <a:r>
              <a:rPr lang="ru-RU" sz="2000" dirty="0">
                <a:latin typeface="Arial Black" pitchFamily="34" charset="0"/>
              </a:rPr>
              <a:t>определение своего местоположения относительно элементов окружающего </a:t>
            </a:r>
            <a:r>
              <a:rPr lang="ru-RU" sz="2000" dirty="0" smtClean="0">
                <a:latin typeface="Arial Black" pitchFamily="34" charset="0"/>
              </a:rPr>
              <a:t>пространства.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  <a:p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43608" y="2708920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9612" y="2698045"/>
            <a:ext cx="66967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ea typeface="Meiryo" pitchFamily="34" charset="-128"/>
                <a:cs typeface="Meiryo" pitchFamily="34" charset="-128"/>
              </a:rPr>
              <a:t>Ориентирование на местности играет огромную роль в жизни человека. Без знаний ориентирования человек может погибнуть, потеряв направление выхода из леса или с моря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ea typeface="Meiryo" pitchFamily="34" charset="-128"/>
                <a:cs typeface="Meiryo" pitchFamily="34" charset="-128"/>
              </a:rPr>
              <a:t>.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  <a:ea typeface="Meiryo" pitchFamily="34" charset="-128"/>
              <a:cs typeface="Meiryo" pitchFamily="34" charset="-128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ea typeface="Meiryo" pitchFamily="34" charset="-128"/>
                <a:cs typeface="Meiryo" pitchFamily="34" charset="-128"/>
              </a:rPr>
              <a:t>Только имея при себе достаточный запас знаний о ориентировании на местности можно без особых опасений отправляться в такие места, где очень легко заблудиться</a:t>
            </a:r>
            <a:r>
              <a:rPr lang="ru-RU" sz="2000" dirty="0" smtClean="0">
                <a:latin typeface="Century Gothic" pitchFamily="34" charset="0"/>
                <a:cs typeface="Lucida Sans Unicode" pitchFamily="34" charset="0"/>
              </a:rPr>
              <a:t>.</a:t>
            </a:r>
            <a:endParaRPr lang="ru-RU" dirty="0" smtClean="0">
              <a:latin typeface="Century Gothic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82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a__000\Desktop\56b4fda8df2f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67784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Как сориентироваться, если заблудился в лесу. 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172" y="1844824"/>
            <a:ext cx="63367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Не в коем случае нельзя давать себе паниковать. Трезвость мыслей должна особенно преобладать в чрезвычайных ситуациях, таких как эта. Паника только усугубляет положение человека, заблудившегося в лесу.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 smtClean="0"/>
          </a:p>
          <a:p>
            <a:pPr marL="285750" indent="-285750">
              <a:buFont typeface="Wingdings" pitchFamily="2" charset="2"/>
              <a:buChar char="v"/>
            </a:pPr>
            <a:endParaRPr lang="ru-RU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В первую очередь надо прислушаться к звукам, возможно неподалеку течет река или проезжает поезд, которые рано или </a:t>
            </a:r>
            <a:r>
              <a:rPr lang="ru-RU" dirty="0"/>
              <a:t>п</a:t>
            </a:r>
            <a:r>
              <a:rPr lang="ru-RU" dirty="0" smtClean="0"/>
              <a:t>оздно выведут к цивилизации.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 smtClean="0"/>
          </a:p>
          <a:p>
            <a:pPr marL="285750" indent="-285750">
              <a:buFont typeface="Wingdings" pitchFamily="2" charset="2"/>
              <a:buChar char="v"/>
            </a:pPr>
            <a:endParaRPr lang="ru-RU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Существует множество способов определить сторону света(по солнцу, деревьям, муравейникам и т.д.), самый простой из них- компас. Определив сторону света можно без особого труда ориентироваться в лесу.</a:t>
            </a:r>
            <a:endParaRPr lang="ru-RU" dirty="0"/>
          </a:p>
        </p:txBody>
      </p:sp>
      <p:pic>
        <p:nvPicPr>
          <p:cNvPr id="4098" name="Picture 2" descr="C:\Users\Lena__000\Desktop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2768" y="1764669"/>
            <a:ext cx="2051720" cy="12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ena__000\Desktop\listen_to_echo640-638x3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95" r="31423"/>
          <a:stretch/>
        </p:blipFill>
        <p:spPr bwMode="auto">
          <a:xfrm>
            <a:off x="6902052" y="3353586"/>
            <a:ext cx="1691680" cy="122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ena__000\Desktop\i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59" b="6059"/>
          <a:stretch/>
        </p:blipFill>
        <p:spPr bwMode="auto">
          <a:xfrm>
            <a:off x="6951760" y="4941168"/>
            <a:ext cx="1763688" cy="13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147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a__000\Desktop\56b49283a70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Diffused/>
                    </a14:imgEffect>
                    <a14:imgEffect>
                      <a14:colorTemperature colorTemp="7200"/>
                    </a14:imgEffect>
                    <a14:imgEffect>
                      <a14:saturation sat="78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49"/>
            <a:ext cx="914400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798156"/>
            <a:ext cx="756084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Century Gothic" pitchFamily="34" charset="0"/>
              </a:rPr>
              <a:t>В древности люди определяли своё местоположение ориентируясь по звездам и солнцу.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2000" dirty="0"/>
          </a:p>
          <a:p>
            <a:pPr marL="285750" indent="-285750">
              <a:buFont typeface="Wingdings" pitchFamily="2" charset="2"/>
              <a:buChar char="v"/>
            </a:pPr>
            <a:endParaRPr lang="ru-RU" sz="20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Century Gothic" pitchFamily="34" charset="0"/>
              </a:rPr>
              <a:t>Во времена ещё до нашей эры было очень много землепроходцев и мореплавателей, которые обследовали моря и океаны только у побережья, потому что боялись не найти обратный путь.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Изобретённый в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К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итае примерно 2тыс.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л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ет назад  компас помог путешественникам освоить новые земли и шире обследовать просторы земных вод</a:t>
            </a:r>
            <a:r>
              <a:rPr lang="ru-RU" sz="2000" dirty="0" smtClean="0">
                <a:latin typeface="Century Gothic" pitchFamily="34" charset="0"/>
              </a:rPr>
              <a:t>.</a:t>
            </a:r>
            <a:endParaRPr lang="ru-RU" sz="2000" dirty="0">
              <a:latin typeface="Century Gothic" pitchFamily="34" charset="0"/>
            </a:endParaRPr>
          </a:p>
        </p:txBody>
      </p:sp>
      <p:pic>
        <p:nvPicPr>
          <p:cNvPr id="3075" name="Picture 3" descr="C:\Users\Lena__000\Desktop\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00" t="16954" r="9700" b="8639"/>
          <a:stretch/>
        </p:blipFill>
        <p:spPr bwMode="auto">
          <a:xfrm>
            <a:off x="796628" y="4531478"/>
            <a:ext cx="2741116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8596" y="622057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b="1" dirty="0" smtClean="0"/>
              <a:t>Первый Китайский компас</a:t>
            </a:r>
            <a:endParaRPr lang="ru-RU" b="1" dirty="0"/>
          </a:p>
        </p:txBody>
      </p:sp>
      <p:pic>
        <p:nvPicPr>
          <p:cNvPr id="3076" name="Picture 4" descr="C:\Users\Lena__000\Desktop\9351_1fc7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85" b="9242"/>
          <a:stretch/>
        </p:blipFill>
        <p:spPr bwMode="auto">
          <a:xfrm>
            <a:off x="5148064" y="4531478"/>
            <a:ext cx="2129213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3088" y="6195178"/>
            <a:ext cx="219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b="1" dirty="0" smtClean="0"/>
              <a:t>Современный компас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55811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ena__000\Desktop\56b4fda8df5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0057" y="-315416"/>
            <a:ext cx="9885749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654457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Century Gothic" pitchFamily="34" charset="0"/>
              </a:rPr>
              <a:t>Все знаю как пользоваться компасом, </a:t>
            </a:r>
          </a:p>
          <a:p>
            <a:r>
              <a:rPr lang="ru-RU" sz="2000" b="1" i="1" dirty="0" smtClean="0">
                <a:latin typeface="Century Gothic" pitchFamily="34" charset="0"/>
              </a:rPr>
              <a:t>а как самому сделать его известно не каждому.</a:t>
            </a:r>
            <a:endParaRPr lang="ru-RU" sz="2000" b="1" i="1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657278" y="1850261"/>
            <a:ext cx="7587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Gothic" pitchFamily="34" charset="0"/>
              </a:rPr>
              <a:t>Понадобится: блюдце(или любая другая не металлическая посуда), магнит, игла, кусочек поролона(или другого  не тонущего материала) и вода.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610" y="2852936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ru-RU" dirty="0" smtClean="0">
                <a:latin typeface="Century Gothic" pitchFamily="34" charset="0"/>
              </a:rPr>
              <a:t>Намагничиваем иглу с той стороны, которая будет </a:t>
            </a:r>
            <a:r>
              <a:rPr lang="ru-RU" dirty="0">
                <a:latin typeface="Century Gothic" pitchFamily="34" charset="0"/>
              </a:rPr>
              <a:t>у</a:t>
            </a:r>
            <a:r>
              <a:rPr lang="ru-RU" dirty="0" smtClean="0">
                <a:latin typeface="Century Gothic" pitchFamily="34" charset="0"/>
              </a:rPr>
              <a:t>казывать на север, приложив ее одним концом к магниту.</a:t>
            </a:r>
          </a:p>
          <a:p>
            <a:pPr marL="400050" indent="-400050">
              <a:buFont typeface="+mj-lt"/>
              <a:buAutoNum type="romanUcPeriod"/>
            </a:pPr>
            <a:r>
              <a:rPr lang="ru-RU" dirty="0" smtClean="0">
                <a:latin typeface="Century Gothic" pitchFamily="34" charset="0"/>
              </a:rPr>
              <a:t>Наливаем в блюдце воды.</a:t>
            </a:r>
          </a:p>
          <a:p>
            <a:pPr marL="400050" indent="-400050">
              <a:buFont typeface="+mj-lt"/>
              <a:buAutoNum type="romanUcPeriod"/>
            </a:pPr>
            <a:r>
              <a:rPr lang="ru-RU" dirty="0" smtClean="0">
                <a:latin typeface="Century Gothic" pitchFamily="34" charset="0"/>
              </a:rPr>
              <a:t>Кладем иглу на кусочек поролона.</a:t>
            </a:r>
          </a:p>
          <a:p>
            <a:pPr marL="400050" indent="-400050">
              <a:buFont typeface="+mj-lt"/>
              <a:buAutoNum type="romanUcPeriod"/>
            </a:pPr>
            <a:r>
              <a:rPr lang="ru-RU" dirty="0" smtClean="0">
                <a:latin typeface="Century Gothic" pitchFamily="34" charset="0"/>
              </a:rPr>
              <a:t>Помещаем поролон с иглой в блюдце.</a:t>
            </a:r>
          </a:p>
          <a:p>
            <a:r>
              <a:rPr lang="ru-RU" dirty="0" smtClean="0"/>
              <a:t>        </a:t>
            </a:r>
            <a:r>
              <a:rPr lang="ru-RU" b="1" u="sng" dirty="0" smtClean="0">
                <a:latin typeface="Arial Black" pitchFamily="34" charset="0"/>
              </a:rPr>
              <a:t>Компас готов!</a:t>
            </a:r>
            <a:endParaRPr lang="ru-RU" b="1" u="sng" dirty="0">
              <a:latin typeface="Arial Black" pitchFamily="34" charset="0"/>
            </a:endParaRPr>
          </a:p>
        </p:txBody>
      </p:sp>
      <p:pic>
        <p:nvPicPr>
          <p:cNvPr id="1026" name="Picture 2" descr="C:\Users\Lena__000\Desktop\compas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6038" y="4794150"/>
            <a:ext cx="38100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522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ena__000\Desktop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266"/>
            <a:ext cx="9183020" cy="687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ena__000\Desktop\сторон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65895"/>
            <a:ext cx="3547059" cy="228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1071" y="586421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000" dirty="0">
                <a:latin typeface="Century Gothic" pitchFamily="34" charset="0"/>
              </a:rPr>
              <a:t>Выяснить, где север, а где юг, можно и без компаса, если знать, как ориентироваться на местности по </a:t>
            </a:r>
            <a:r>
              <a:rPr lang="ru-RU" sz="2000" dirty="0" smtClean="0">
                <a:latin typeface="Century Gothic" pitchFamily="34" charset="0"/>
              </a:rPr>
              <a:t>солнцу. </a:t>
            </a:r>
          </a:p>
          <a:p>
            <a:endParaRPr lang="ru-RU" sz="2000" dirty="0" smtClean="0">
              <a:latin typeface="Century Gothic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latin typeface="Century Gothic" pitchFamily="34" charset="0"/>
              </a:rPr>
              <a:t>Еще до появления компаса, люди поняли, что солнце восходит и заходит в определенных точках. Чем человечество пользуется до сих пор.</a:t>
            </a:r>
          </a:p>
          <a:p>
            <a:endParaRPr lang="ru-RU" sz="2000" dirty="0" smtClean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1071" y="3140966"/>
            <a:ext cx="48050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dirty="0">
                <a:latin typeface="Century Gothic" pitchFamily="34" charset="0"/>
              </a:rPr>
              <a:t>Многие люди ошибочно предполагают, что восходит солнце на востоке, а заходи на западе. Так происходит только в исключительных случаях(21 марта и 23 сентября). А на самом деле восход происходит на северо-востоке, а заход на северо-западе. Таким образом: если </a:t>
            </a:r>
            <a:r>
              <a:rPr lang="ru-RU" dirty="0" smtClean="0">
                <a:latin typeface="Century Gothic" pitchFamily="34" charset="0"/>
              </a:rPr>
              <a:t>в полдень встать </a:t>
            </a:r>
            <a:r>
              <a:rPr lang="ru-RU" dirty="0">
                <a:latin typeface="Century Gothic" pitchFamily="34" charset="0"/>
              </a:rPr>
              <a:t>спиной к солнцу, можно быть уверенным, что смотришь в сторону севера.</a:t>
            </a:r>
          </a:p>
        </p:txBody>
      </p:sp>
    </p:spTree>
    <p:extLst>
      <p:ext uri="{BB962C8B-B14F-4D97-AF65-F5344CB8AC3E}">
        <p14:creationId xmlns:p14="http://schemas.microsoft.com/office/powerpoint/2010/main" xmlns="" val="381364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a__000\Desktop\i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5556" y="889843"/>
            <a:ext cx="45005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entury Gothic" pitchFamily="34" charset="0"/>
              </a:rPr>
              <a:t>В</a:t>
            </a: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 ночное время суток в ясную погоду найти север тоже не составит труда.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Звезды многие столетия помогали морякам, землепроходцем и простым обывателям найти путь домой.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Найти север по звёздам достаточно просто. Нужно только найти полярную звезду, которая находиться в созвездии «малая медведица» на самом конце «ковша».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Полярная звезда всегда указывает на север. А значит, если тебе нужно идти в направлении этой части света, можно смело направляться навстречу полярной звезде.</a:t>
            </a:r>
            <a:endParaRPr lang="ru-RU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123" name="Picture 3" descr="C:\Users\Lena__000\Desktop\загруженное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87510"/>
            <a:ext cx="3348372" cy="348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52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8" descr="C:\Users\Lena__000\Desktop\img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96250" y="2420888"/>
            <a:ext cx="2808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 Gothic" pitchFamily="34" charset="0"/>
              </a:rPr>
              <a:t>Существуют еще большое множество природных ориентиров ,которые могут помочь человеку не потеряться в лесу.</a:t>
            </a:r>
          </a:p>
          <a:p>
            <a:pPr algn="ctr"/>
            <a:r>
              <a:rPr lang="ru-RU" b="1" dirty="0" smtClean="0">
                <a:latin typeface="Century Gothic" pitchFamily="34" charset="0"/>
              </a:rPr>
              <a:t>Вот некоторые </a:t>
            </a:r>
          </a:p>
          <a:p>
            <a:pPr algn="ctr"/>
            <a:r>
              <a:rPr lang="ru-RU" b="1" dirty="0" smtClean="0">
                <a:latin typeface="Century Gothic" pitchFamily="34" charset="0"/>
              </a:rPr>
              <a:t>из них:</a:t>
            </a:r>
            <a:endParaRPr lang="ru-RU" b="1" dirty="0">
              <a:latin typeface="Century Gothic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5580112" y="1844824"/>
            <a:ext cx="108012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2339752" y="1844824"/>
            <a:ext cx="1008112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580112" y="4365104"/>
            <a:ext cx="108012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339752" y="4365104"/>
            <a:ext cx="1092812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6516216" y="404664"/>
            <a:ext cx="216024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Lena__000\Desktop\muraveini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2196"/>
            <a:ext cx="1933516" cy="11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395536" y="420134"/>
            <a:ext cx="2088232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C:\Users\Lena__000\Desktop\i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786" y="582196"/>
            <a:ext cx="1816805" cy="11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6804247" y="4725144"/>
            <a:ext cx="1584176" cy="1988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1" name="Picture 5" descr="C:\Users\Lena__000\Desktop\_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7231" y="4825617"/>
            <a:ext cx="1178210" cy="179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395536" y="5085184"/>
            <a:ext cx="2088232" cy="15121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 descr="C:\Users\Lena__000\Desktop\33295-klukv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" y="5229199"/>
            <a:ext cx="1710799" cy="125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6" name="TextBox 4095"/>
          <p:cNvSpPr txBox="1"/>
          <p:nvPr/>
        </p:nvSpPr>
        <p:spPr>
          <a:xfrm>
            <a:off x="6509695" y="1993645"/>
            <a:ext cx="2173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Муравейники располагаются к югу от деревьев 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97" name="TextBox 4096"/>
          <p:cNvSpPr txBox="1"/>
          <p:nvPr/>
        </p:nvSpPr>
        <p:spPr>
          <a:xfrm>
            <a:off x="6571004" y="4038286"/>
            <a:ext cx="2022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 южной стороны кора светлее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03" name="TextBox 4102"/>
          <p:cNvSpPr txBox="1"/>
          <p:nvPr/>
        </p:nvSpPr>
        <p:spPr>
          <a:xfrm>
            <a:off x="614847" y="3852047"/>
            <a:ext cx="1763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 первую очередь ягоды спеют с южной стороны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04" name="TextBox 4103"/>
          <p:cNvSpPr txBox="1"/>
          <p:nvPr/>
        </p:nvSpPr>
        <p:spPr>
          <a:xfrm>
            <a:off x="532787" y="1844824"/>
            <a:ext cx="1806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Мхи и лишайники покрывают дерево с северной стороны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5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a__000\Desktop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8542" y="-30832"/>
            <a:ext cx="9222542" cy="68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20688"/>
            <a:ext cx="7920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С зарождением мира на земле, человек не может стоять на месте. Он хочет исследовать, узнавать новое. Но нужно знать, что </a:t>
            </a:r>
            <a:r>
              <a:rPr lang="ru-RU" sz="2800" b="1" i="1" dirty="0">
                <a:solidFill>
                  <a:schemeClr val="bg1"/>
                </a:solidFill>
              </a:rPr>
              <a:t>б</a:t>
            </a:r>
            <a:r>
              <a:rPr lang="ru-RU" sz="2800" b="1" i="1" dirty="0" smtClean="0">
                <a:solidFill>
                  <a:schemeClr val="bg1"/>
                </a:solidFill>
              </a:rPr>
              <a:t>езопасность играет не последнюю роль.</a:t>
            </a: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Человек </a:t>
            </a:r>
            <a:r>
              <a:rPr lang="ru-RU" sz="2800" b="1" i="1" dirty="0">
                <a:solidFill>
                  <a:schemeClr val="bg1"/>
                </a:solidFill>
              </a:rPr>
              <a:t>редко когда может избежать непредвиденных </a:t>
            </a:r>
            <a:r>
              <a:rPr lang="ru-RU" sz="2800" b="1" i="1" dirty="0" smtClean="0">
                <a:solidFill>
                  <a:schemeClr val="bg1"/>
                </a:solidFill>
              </a:rPr>
              <a:t>ситуаций. Как сказал Грейс Хоппер «</a:t>
            </a:r>
            <a:r>
              <a:rPr lang="ru-RU" sz="2800" b="1" i="1" dirty="0">
                <a:solidFill>
                  <a:schemeClr val="bg1"/>
                </a:solidFill>
              </a:rPr>
              <a:t>Кораблю безопасней в порту, но он не для этого </a:t>
            </a:r>
            <a:r>
              <a:rPr lang="ru-RU" sz="2800" b="1" i="1" dirty="0" smtClean="0">
                <a:solidFill>
                  <a:schemeClr val="bg1"/>
                </a:solidFill>
              </a:rPr>
              <a:t>строился.»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8407" y="4807042"/>
            <a:ext cx="26776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Конец</a:t>
            </a:r>
            <a:r>
              <a:rPr lang="ru-RU" sz="6000" dirty="0" smtClean="0">
                <a:solidFill>
                  <a:schemeClr val="bg1"/>
                </a:solidFill>
              </a:rPr>
              <a:t>))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720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604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Ориентирование в жизни человека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Ориентирование в по</dc:title>
  <dc:creator>Lena_ega@mail.ru</dc:creator>
  <cp:lastModifiedBy>Windows User</cp:lastModifiedBy>
  <cp:revision>36</cp:revision>
  <dcterms:created xsi:type="dcterms:W3CDTF">2016-10-20T11:43:19Z</dcterms:created>
  <dcterms:modified xsi:type="dcterms:W3CDTF">2017-01-31T04:53:06Z</dcterms:modified>
</cp:coreProperties>
</file>