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4" r:id="rId30"/>
    <p:sldId id="285" r:id="rId31"/>
    <p:sldId id="25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434" autoAdjust="0"/>
  </p:normalViewPr>
  <p:slideViewPr>
    <p:cSldViewPr snapToGrid="0">
      <p:cViewPr>
        <p:scale>
          <a:sx n="66" d="100"/>
          <a:sy n="66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0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8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1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55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40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1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9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08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1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9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0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5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6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2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2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4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EC25-1A0A-4CAC-B629-94661862C49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1E91E-F89E-4D90-A442-12C60A98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12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ntl/ru/forms/about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jp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889778"/>
          </a:xfrm>
        </p:spPr>
        <p:txBody>
          <a:bodyPr>
            <a:normAutofit fontScale="90000"/>
          </a:bodyPr>
          <a:lstStyle/>
          <a:p>
            <a:r>
              <a:rPr lang="ru-RU" dirty="0"/>
              <a:t>Социальные сети как инструмент в работе современного педагога.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18" y="2857500"/>
            <a:ext cx="8052546" cy="400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718" y="2568388"/>
            <a:ext cx="574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 МАУДО «</a:t>
            </a:r>
            <a:r>
              <a:rPr lang="ru-RU" dirty="0" err="1" smtClean="0"/>
              <a:t>ДТДиМ</a:t>
            </a:r>
            <a:r>
              <a:rPr lang="ru-RU" dirty="0" smtClean="0"/>
              <a:t>» : Баранова А.И.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5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257" y="2325102"/>
            <a:ext cx="6633883" cy="1085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Популярен среди молодежи;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Легок в использовании.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84012" y="585062"/>
            <a:ext cx="6309612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«ВКонтакте» - российская социальная сеть.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44" y="232601"/>
            <a:ext cx="1807792" cy="18077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3" b="94271" l="9348" r="93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90" y="2040393"/>
            <a:ext cx="944690" cy="7886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3" b="94271" l="9348" r="93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90" y="2749101"/>
            <a:ext cx="944690" cy="7886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56" y="264528"/>
            <a:ext cx="944690" cy="7886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5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6399" y="330087"/>
            <a:ext cx="470128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создать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сообщество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 b="5227"/>
          <a:stretch/>
        </p:blipFill>
        <p:spPr>
          <a:xfrm>
            <a:off x="682593" y="860681"/>
            <a:ext cx="10908772" cy="50829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трелка вниз 3"/>
          <p:cNvSpPr/>
          <p:nvPr/>
        </p:nvSpPr>
        <p:spPr>
          <a:xfrm rot="18638901">
            <a:off x="941295" y="1044478"/>
            <a:ext cx="1250577" cy="166743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7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 rot="7799789">
            <a:off x="7449669" y="1420995"/>
            <a:ext cx="1250577" cy="166743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1" b="5665"/>
          <a:stretch/>
        </p:blipFill>
        <p:spPr>
          <a:xfrm>
            <a:off x="107576" y="766484"/>
            <a:ext cx="12192000" cy="55401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Стрелка вниз 4"/>
          <p:cNvSpPr/>
          <p:nvPr/>
        </p:nvSpPr>
        <p:spPr>
          <a:xfrm rot="18638901">
            <a:off x="5369191" y="169435"/>
            <a:ext cx="1250577" cy="166743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0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43" y="254393"/>
            <a:ext cx="7987387" cy="507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43" y="3953417"/>
            <a:ext cx="7987387" cy="239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низ 3"/>
          <p:cNvSpPr/>
          <p:nvPr/>
        </p:nvSpPr>
        <p:spPr>
          <a:xfrm rot="18638901">
            <a:off x="1187155" y="3301192"/>
            <a:ext cx="1250577" cy="166743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9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47" y="150016"/>
            <a:ext cx="6380142" cy="6412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5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8" y="296921"/>
            <a:ext cx="11288700" cy="588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1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16" y="750417"/>
            <a:ext cx="8564170" cy="541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9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678" t="18199" r="32775" b="12373"/>
          <a:stretch/>
        </p:blipFill>
        <p:spPr>
          <a:xfrm>
            <a:off x="2103807" y="130629"/>
            <a:ext cx="6743700" cy="63359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4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982475"/>
            <a:ext cx="10763250" cy="50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584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629" y="331108"/>
            <a:ext cx="802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Лента (Стена)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5582" y="1829103"/>
            <a:ext cx="79438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открытом виде: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PNG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JPG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в любом формате;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ссылки.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94708" y="2034199"/>
            <a:ext cx="6886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свернутом  виде: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9" y="4886411"/>
            <a:ext cx="4925112" cy="12479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3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529" y="927847"/>
            <a:ext cx="104214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Дистанционное и онлайн </a:t>
            </a:r>
            <a:r>
              <a:rPr lang="ru-RU" sz="2800" dirty="0"/>
              <a:t>обучение стало популярным с появлением интернета, открыв новые возможности развития для жителей удаленных населенных пунктов и деловых людей с плотным рабочим графиком. Вначале дистанционное обучение воспринималось лишь как дополнительный способ приобретения знаний или подготовки к экзаменам. Сейчас можно пройти полноценные дистанционные курсы и программы повышения квалификации от престижных университетов, коммерческих и некоммерческих компаний из разных стран, находясь в любой точке планеты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0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" t="19336" r="-220" b="11329"/>
          <a:stretch/>
        </p:blipFill>
        <p:spPr>
          <a:xfrm>
            <a:off x="675307" y="1250276"/>
            <a:ext cx="10310813" cy="40194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2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378" t="13208" r="14556" b="4478"/>
          <a:stretch/>
        </p:blipFill>
        <p:spPr>
          <a:xfrm>
            <a:off x="827314" y="305338"/>
            <a:ext cx="8020193" cy="617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7703" t="12903" r="9417" b="14392"/>
          <a:stretch/>
        </p:blipFill>
        <p:spPr>
          <a:xfrm>
            <a:off x="5249516" y="220287"/>
            <a:ext cx="3464315" cy="61892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689" t="66816" r="34382" b="5804"/>
          <a:stretch/>
        </p:blipFill>
        <p:spPr>
          <a:xfrm>
            <a:off x="955219" y="220287"/>
            <a:ext cx="3790953" cy="1538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7355" t="67014" r="34382" b="5605"/>
          <a:stretch/>
        </p:blipFill>
        <p:spPr>
          <a:xfrm>
            <a:off x="955219" y="2078115"/>
            <a:ext cx="3790953" cy="1525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6908" t="54316" r="34160" b="5952"/>
          <a:stretch/>
        </p:blipFill>
        <p:spPr>
          <a:xfrm>
            <a:off x="964448" y="4239695"/>
            <a:ext cx="3781724" cy="216988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>
            <a:stCxn id="6" idx="3"/>
          </p:cNvCxnSpPr>
          <p:nvPr/>
        </p:nvCxnSpPr>
        <p:spPr>
          <a:xfrm>
            <a:off x="4746172" y="989628"/>
            <a:ext cx="740228" cy="14778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7" idx="3"/>
          </p:cNvCxnSpPr>
          <p:nvPr/>
        </p:nvCxnSpPr>
        <p:spPr>
          <a:xfrm flipV="1">
            <a:off x="4746172" y="2840726"/>
            <a:ext cx="7402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46172" y="3245743"/>
            <a:ext cx="740228" cy="99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05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106" t="18655" r="34879" b="8049"/>
          <a:stretch/>
        </p:blipFill>
        <p:spPr>
          <a:xfrm>
            <a:off x="2800597" y="325834"/>
            <a:ext cx="5721927" cy="6202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33486" y="5950857"/>
            <a:ext cx="1930400" cy="464457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3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32" y="217714"/>
            <a:ext cx="7284977" cy="41069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un9-64.userapi.com/hYf3lwPmWDMjtelWHSf2v-d9Sqb3vs4nLSEhXw/yvz0ZxaOXV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93" y="468864"/>
            <a:ext cx="2805339" cy="592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7360011">
            <a:off x="3726388" y="3107401"/>
            <a:ext cx="1250577" cy="166743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5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00" y="101433"/>
            <a:ext cx="6507307" cy="63485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9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639" t="26230" r="34666" b="4547"/>
          <a:stretch/>
        </p:blipFill>
        <p:spPr>
          <a:xfrm>
            <a:off x="3014745" y="498763"/>
            <a:ext cx="5832762" cy="6022244"/>
          </a:xfrm>
          <a:prstGeom prst="rect">
            <a:avLst/>
          </a:prstGeom>
        </p:spPr>
      </p:pic>
      <p:pic>
        <p:nvPicPr>
          <p:cNvPr id="1026" name="Picture 2" descr="Как вставить Google форму на WordPress сай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7" y="4987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4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542" b="5966"/>
          <a:stretch/>
        </p:blipFill>
        <p:spPr>
          <a:xfrm>
            <a:off x="444786" y="877903"/>
            <a:ext cx="11229975" cy="53062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13164" y="4639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? </a:t>
            </a:r>
            <a:endParaRPr lang="ru-RU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3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вставить Google форму на WordPress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83" y="360218"/>
            <a:ext cx="1562390" cy="15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8509" y="2171990"/>
            <a:ext cx="7370618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голосования;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опросов;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тестов;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викторин. 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1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148" t="20549" r="22208" b="6913"/>
          <a:stretch/>
        </p:blipFill>
        <p:spPr>
          <a:xfrm>
            <a:off x="1523998" y="1265228"/>
            <a:ext cx="6622474" cy="52297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260763" y="692727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 в оформлении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4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1" y="2626659"/>
            <a:ext cx="4029635" cy="4029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82" y="747377"/>
            <a:ext cx="2771354" cy="4405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9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296" t="55019" r="27958" b="10132"/>
          <a:stretch/>
        </p:blipFill>
        <p:spPr>
          <a:xfrm>
            <a:off x="2992911" y="994275"/>
            <a:ext cx="6082146" cy="25492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136073" y="471055"/>
            <a:ext cx="504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Удобен в подсчетах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2784" r="39352" b="57292"/>
          <a:stretch/>
        </p:blipFill>
        <p:spPr>
          <a:xfrm>
            <a:off x="1537855" y="3834457"/>
            <a:ext cx="6234545" cy="17294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2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28" y="31865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5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1" y="-341455"/>
            <a:ext cx="9314333" cy="9314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4329" y="376518"/>
            <a:ext cx="943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ОНЛАЙН- ОБУЧЕНИЕ В СОЦИАЛЬНЫХ СЕТЯХ 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17" y="1022849"/>
            <a:ext cx="908797" cy="908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5844">
            <a:off x="9266644" y="3746660"/>
            <a:ext cx="1138100" cy="1138100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9859">
            <a:off x="1165759" y="3883880"/>
            <a:ext cx="868879" cy="863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230">
            <a:off x="7793264" y="2331849"/>
            <a:ext cx="1860433" cy="1240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611">
            <a:off x="3249226" y="1073928"/>
            <a:ext cx="1005182" cy="1005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400">
            <a:off x="6964938" y="1232601"/>
            <a:ext cx="1046629" cy="1046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3133">
            <a:off x="1398278" y="1910420"/>
            <a:ext cx="1612231" cy="161223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3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2808" y="578196"/>
            <a:ext cx="773206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популярная бесплатная система мгновенного обмена текстовыми сообщениями. 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164" y="2008067"/>
            <a:ext cx="8417859" cy="443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общих групп, что сокращает время информирования воспитанников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мгновенного обмена текстовыми сообщениями, постоянно взаимодействовать с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ребёнком;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мгновенного обмена текстовыми сообщениями в режиме конференции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видео и графических файлов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ссылок с информационный сайтов и видео хостингов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работы через мобильное приложение и через компьютере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видео конференций до 4 человек.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3" y="286402"/>
            <a:ext cx="1721665" cy="1721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7601" y="2066890"/>
            <a:ext cx="7023847" cy="432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страницы по интересом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Размешенное долговременных фото и видео файлов с обучениям;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онлайн-трансляций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обмена текстовыми сообщениями (ученик с педагогом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информации на сутки в Stories сообщества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Отслеживание активности просмотров видео и возможность писать и отвечать на комментарии.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3188" y="406500"/>
            <a:ext cx="846268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Instagram» - приложение для обмена фотографиями и видеозаписями с элементами социальной сети.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4" y="0"/>
            <a:ext cx="3287484" cy="21916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0272" y="2134602"/>
            <a:ext cx="8108576" cy="3454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видео как и в открытый, так и с ограниченным доступом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онлайн трансляций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ссылок под видео;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Публикация видео с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ouTube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любых онлайн платформах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Отслеживание активности просмотров видео и возможность писать и отвечать на комментарии. 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491" y="677347"/>
            <a:ext cx="3780137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видеохостинг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28" y="316561"/>
            <a:ext cx="1657725" cy="1657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4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414" y="2771222"/>
            <a:ext cx="7723093" cy="256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Возможности: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Удобное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видеороликов до 3 минут, с наложением аудио и видео эффектами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онлайн трансляций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Отслеживание активности просмотров видео и возможность писать и отвечать на комментарии.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9943" y="767355"/>
            <a:ext cx="6274603" cy="96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TikTok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Приложение для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размещения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видео.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2" y="0"/>
            <a:ext cx="2442378" cy="24423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5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561" y="1785714"/>
            <a:ext cx="6633883" cy="5072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Возможности:</a:t>
            </a: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группу (сообщество) по интересом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отличным файловым обменником, который может, передавать файлы в любом виде. Видео, графические (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jpg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png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аудио, текстовые файлы (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презентации и интернет ссылки;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работы через мобильное приложение и через компьютере. Что позволяет постоянно взаимодействовать с ребёнком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онлайн трансляций (с мобильного приложения)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Stories сообщества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4012" y="585062"/>
            <a:ext cx="6309612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«ВКонтакте» - российская социальная сеть.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22" y="232601"/>
            <a:ext cx="1553113" cy="15531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3" b="94271" l="9348" r="93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29" y="1811929"/>
            <a:ext cx="944690" cy="7886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3" b="94271" l="9348" r="93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29" y="2860954"/>
            <a:ext cx="944690" cy="7886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3" b="94271" l="9348" r="93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29" y="3927551"/>
            <a:ext cx="944690" cy="7886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3" b="94271" l="9348" r="93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29" y="4898195"/>
            <a:ext cx="944690" cy="7886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3" b="94271" l="9348" r="93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29" y="5687712"/>
            <a:ext cx="944690" cy="7886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3" b="94271" l="9348" r="93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56" y="264528"/>
            <a:ext cx="944690" cy="78861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780240" y="5510386"/>
            <a:ext cx="2411760" cy="13476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07" y="2597890"/>
            <a:ext cx="3344493" cy="29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431</Words>
  <Application>Microsoft Office PowerPoint</Application>
  <PresentationFormat>Широкоэкранный</PresentationFormat>
  <Paragraphs>83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Trebuchet MS</vt:lpstr>
      <vt:lpstr>Tw Cen MT</vt:lpstr>
      <vt:lpstr>Контур</vt:lpstr>
      <vt:lpstr>Социальные сети как инструмент в работе современного педагога.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34</cp:revision>
  <dcterms:created xsi:type="dcterms:W3CDTF">2020-03-27T04:11:49Z</dcterms:created>
  <dcterms:modified xsi:type="dcterms:W3CDTF">2020-11-11T01:51:42Z</dcterms:modified>
</cp:coreProperties>
</file>