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2" d="100"/>
          <a:sy n="102" d="100"/>
        </p:scale>
        <p:origin x="-234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3478"/>
            <a:ext cx="8502499" cy="35086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Организация и </a:t>
            </a:r>
            <a:endParaRPr lang="ru-RU" sz="28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/>
              <a:ea typeface="Calibri"/>
            </a:endParaRPr>
          </a:p>
          <a:p>
            <a:pPr algn="ctr"/>
            <a:r>
              <a:rPr lang="ru-RU" sz="2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особенности </a:t>
            </a:r>
          </a:p>
          <a:p>
            <a:pPr algn="ctr"/>
            <a:r>
              <a:rPr lang="ru-RU" sz="2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дистанционного </a:t>
            </a:r>
          </a:p>
          <a:p>
            <a:pPr algn="ctr"/>
            <a:r>
              <a:rPr lang="ru-RU" sz="2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обучения </a:t>
            </a:r>
          </a:p>
          <a:p>
            <a:pPr algn="ctr"/>
            <a:r>
              <a:rPr lang="ru-RU" sz="2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с </a:t>
            </a:r>
            <a:r>
              <a:rPr lang="ru-RU" sz="28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использованием </a:t>
            </a:r>
            <a:endParaRPr lang="ru-RU" sz="28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/>
              <a:ea typeface="Calibri"/>
            </a:endParaRPr>
          </a:p>
          <a:p>
            <a:pPr algn="ctr"/>
            <a:r>
              <a:rPr lang="ru-RU" sz="2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платформы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 </a:t>
            </a:r>
          </a:p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Google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 </a:t>
            </a:r>
            <a:r>
              <a:rPr lang="ru-RU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</a:rPr>
              <a:t>Classroom</a:t>
            </a:r>
            <a:endParaRPr lang="ru-RU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7494"/>
            <a:ext cx="597666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На платформе вы можете</a:t>
            </a:r>
            <a:r>
              <a:rPr lang="ru-RU" sz="3200" b="1" dirty="0" smtClean="0"/>
              <a:t>:</a:t>
            </a:r>
          </a:p>
          <a:p>
            <a:endParaRPr lang="ru-RU" dirty="0"/>
          </a:p>
          <a:p>
            <a:r>
              <a:rPr lang="ru-RU" dirty="0"/>
              <a:t>•	создать свой класс/курс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•	организовать запись учащихся на курс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•	делиться с учениками необходимым учебным материалом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•	сформировывать задания для учеников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•	оценивать задания учащихся и следить за их прогрессом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•	организовать общение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753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Преимущества </a:t>
            </a:r>
            <a:r>
              <a:rPr lang="ru-RU" sz="3600" b="1" dirty="0" smtClean="0"/>
              <a:t>сервиса: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овладение </a:t>
            </a:r>
            <a:r>
              <a:rPr lang="ru-RU" dirty="0"/>
              <a:t>данной платформой, как для учеников, так и для преподавателей, не составляет особого труда</a:t>
            </a:r>
            <a:r>
              <a:rPr lang="ru-RU" dirty="0" smtClean="0"/>
              <a:t>,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данная </a:t>
            </a:r>
            <a:r>
              <a:rPr lang="ru-RU" dirty="0"/>
              <a:t>платформа бесплатная и в сервисе нет рекламы (что немало важно</a:t>
            </a:r>
            <a:r>
              <a:rPr lang="ru-RU" dirty="0" smtClean="0"/>
              <a:t>),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для </a:t>
            </a:r>
            <a:r>
              <a:rPr lang="ru-RU" dirty="0"/>
              <a:t>проведения учебного курса, можно пригласить до 20 преподавателей</a:t>
            </a:r>
            <a:r>
              <a:rPr lang="ru-RU" dirty="0" smtClean="0"/>
              <a:t>,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у преподавателей есть возможность, в системе,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проверять </a:t>
            </a:r>
            <a:r>
              <a:rPr lang="ru-RU" dirty="0"/>
              <a:t>знания слушателей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11510"/>
            <a:ext cx="6408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данный </a:t>
            </a:r>
            <a:r>
              <a:rPr lang="ru-RU" dirty="0"/>
              <a:t>сервис имеет возможность хорошей коммуникации: между преподавателем и </a:t>
            </a:r>
            <a:r>
              <a:rPr lang="ru-RU" dirty="0" smtClean="0"/>
              <a:t>учениками, между </a:t>
            </a:r>
            <a:r>
              <a:rPr lang="ru-RU" dirty="0"/>
              <a:t>учащимися. Учащиеся могут просматривать задания, оставлять свои комментарии и задавать вопросы преподавателю</a:t>
            </a:r>
            <a:r>
              <a:rPr lang="ru-RU" dirty="0" smtClean="0"/>
              <a:t>, 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все </a:t>
            </a:r>
            <a:r>
              <a:rPr lang="ru-RU" dirty="0"/>
              <a:t>материалы курса хранятся на </a:t>
            </a:r>
            <a:r>
              <a:rPr lang="ru-RU" dirty="0" err="1"/>
              <a:t>Google</a:t>
            </a:r>
            <a:r>
              <a:rPr lang="ru-RU" dirty="0"/>
              <a:t> Диске, в том числе задания, выполненные учащимися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/>
              <a:t>Classroom</a:t>
            </a:r>
            <a:r>
              <a:rPr lang="ru-RU" dirty="0"/>
              <a:t> имеет интеграцию с другими </a:t>
            </a:r>
            <a:r>
              <a:rPr lang="ru-RU" dirty="0" smtClean="0"/>
              <a:t>   </a:t>
            </a:r>
          </a:p>
          <a:p>
            <a:r>
              <a:rPr lang="ru-RU" dirty="0"/>
              <a:t> </a:t>
            </a:r>
            <a:r>
              <a:rPr lang="ru-RU" dirty="0" smtClean="0"/>
              <a:t>    сервисами </a:t>
            </a:r>
            <a:r>
              <a:rPr lang="ru-RU" dirty="0" err="1" smtClean="0"/>
              <a:t>Google</a:t>
            </a:r>
            <a:r>
              <a:rPr lang="ru-RU" dirty="0" smtClean="0"/>
              <a:t>: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/>
              <a:t>Диском, </a:t>
            </a:r>
            <a:r>
              <a:rPr lang="ru-RU" dirty="0" smtClean="0"/>
              <a:t>          </a:t>
            </a:r>
          </a:p>
          <a:p>
            <a:r>
              <a:rPr lang="ru-RU" dirty="0" smtClean="0"/>
              <a:t>     Документами</a:t>
            </a:r>
            <a:r>
              <a:rPr lang="ru-RU" dirty="0"/>
              <a:t>, Календарем, </a:t>
            </a:r>
            <a:r>
              <a:rPr lang="ru-RU" dirty="0" err="1"/>
              <a:t>Gmail</a:t>
            </a:r>
            <a:r>
              <a:rPr lang="ru-RU" dirty="0"/>
              <a:t> (почта).</a:t>
            </a:r>
          </a:p>
        </p:txBody>
      </p:sp>
    </p:spTree>
    <p:extLst>
      <p:ext uri="{BB962C8B-B14F-4D97-AF65-F5344CB8AC3E}">
        <p14:creationId xmlns:p14="http://schemas.microsoft.com/office/powerpoint/2010/main" val="24633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11510"/>
            <a:ext cx="653447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Недостатки сервиса </a:t>
            </a:r>
            <a:r>
              <a:rPr lang="ru-RU" sz="2400" b="1" dirty="0" err="1"/>
              <a:t>Google</a:t>
            </a:r>
            <a:r>
              <a:rPr lang="ru-RU" sz="2400" b="1" dirty="0"/>
              <a:t> </a:t>
            </a:r>
            <a:r>
              <a:rPr lang="ru-RU" sz="2400" b="1" dirty="0" err="1" smtClean="0"/>
              <a:t>Classroom</a:t>
            </a:r>
            <a:endParaRPr lang="ru-RU" sz="2400" b="1" dirty="0" smtClean="0"/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в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Classroom</a:t>
            </a:r>
            <a:r>
              <a:rPr lang="ru-RU" dirty="0"/>
              <a:t> не предусмотрена </a:t>
            </a:r>
            <a:r>
              <a:rPr lang="ru-RU" dirty="0" err="1"/>
              <a:t>вебинарная</a:t>
            </a:r>
            <a:r>
              <a:rPr lang="ru-RU" dirty="0"/>
              <a:t> комната, однако эта проблема решается достаточно просто, существуют множество других сервисов, которые предназначены именно для этого, которыми можно воспользоваться</a:t>
            </a:r>
            <a:r>
              <a:rPr lang="ru-RU" dirty="0" smtClean="0"/>
              <a:t>,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открытой версии сервиса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Classroom</a:t>
            </a:r>
            <a:r>
              <a:rPr lang="ru-RU" dirty="0"/>
              <a:t> нет электронного журнала (табеля успеваемости обучаемого), </a:t>
            </a: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sz="1600" dirty="0"/>
              <a:t>- для авторов, имеющих личные аккаунты, существуют ограничения: количество участников курса не более 250 и присоединиться к курсу в один день могут только 100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41169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217</Words>
  <Application>Microsoft Office PowerPoint</Application>
  <PresentationFormat>Экран (16:9)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Специалист</dc:creator>
  <cp:lastModifiedBy>Северное сияние</cp:lastModifiedBy>
  <cp:revision>17</cp:revision>
  <dcterms:created xsi:type="dcterms:W3CDTF">2020-10-13T00:14:06Z</dcterms:created>
  <dcterms:modified xsi:type="dcterms:W3CDTF">2020-11-10T01:08:34Z</dcterms:modified>
</cp:coreProperties>
</file>