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2" r:id="rId2"/>
    <p:sldId id="335" r:id="rId3"/>
    <p:sldId id="337" r:id="rId4"/>
    <p:sldId id="278" r:id="rId5"/>
    <p:sldId id="352" r:id="rId6"/>
    <p:sldId id="361" r:id="rId7"/>
    <p:sldId id="362" r:id="rId8"/>
    <p:sldId id="349" r:id="rId9"/>
    <p:sldId id="360" r:id="rId10"/>
    <p:sldId id="363" r:id="rId11"/>
    <p:sldId id="353" r:id="rId12"/>
    <p:sldId id="354" r:id="rId13"/>
    <p:sldId id="355" r:id="rId14"/>
    <p:sldId id="356" r:id="rId15"/>
    <p:sldId id="357" r:id="rId16"/>
    <p:sldId id="359" r:id="rId17"/>
    <p:sldId id="350" r:id="rId18"/>
    <p:sldId id="358" r:id="rId19"/>
    <p:sldId id="305" r:id="rId20"/>
    <p:sldId id="307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443"/>
    <a:srgbClr val="000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F07E0-55F6-4B5A-9848-66548F78D5A9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34F24CE-90BB-41AE-8FFA-3C06A6265AB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 данного проекта</a:t>
          </a:r>
        </a:p>
      </dgm:t>
    </dgm:pt>
    <dgm:pt modelId="{6F1FB52B-9CD4-40E2-BB78-C02F00E48CF5}" type="parTrans" cxnId="{9A439ADE-A68C-4990-85AD-279B0CF2E0A8}">
      <dgm:prSet/>
      <dgm:spPr/>
      <dgm:t>
        <a:bodyPr/>
        <a:lstStyle/>
        <a:p>
          <a:endParaRPr lang="ru-RU"/>
        </a:p>
      </dgm:t>
    </dgm:pt>
    <dgm:pt modelId="{2C9AC386-DC57-4BCA-B186-F4E0D27475E2}" type="sibTrans" cxnId="{9A439ADE-A68C-4990-85AD-279B0CF2E0A8}">
      <dgm:prSet/>
      <dgm:spPr/>
      <dgm:t>
        <a:bodyPr/>
        <a:lstStyle/>
        <a:p>
          <a:endParaRPr lang="ru-RU"/>
        </a:p>
      </dgm:t>
    </dgm:pt>
    <dgm:pt modelId="{35E03589-FC1E-42F9-A69E-F2667688194E}">
      <dgm:prSet phldrT="[Текст]" custT="1"/>
      <dgm:spPr/>
      <dgm:t>
        <a:bodyPr/>
        <a:lstStyle/>
        <a:p>
          <a:endParaRPr lang="ru-RU" sz="2400" b="1" dirty="0"/>
        </a:p>
        <a:p>
          <a:r>
            <a:rPr lang="ru-RU" sz="2400" b="1" dirty="0"/>
            <a:t>Для детей, родителей и педагогов: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-Успешная социализации детей; 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-Приобщению детей к культурному-историческому наследию;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гражданственности, чувства патриотизма</a:t>
          </a:r>
        </a:p>
      </dgm:t>
    </dgm:pt>
    <dgm:pt modelId="{1CC9F491-C3C0-4FF0-B517-DECDC990870B}" type="parTrans" cxnId="{FFEF5FEC-E88D-4A2C-AD59-A02173F02799}">
      <dgm:prSet/>
      <dgm:spPr/>
      <dgm:t>
        <a:bodyPr/>
        <a:lstStyle/>
        <a:p>
          <a:endParaRPr lang="ru-RU"/>
        </a:p>
      </dgm:t>
    </dgm:pt>
    <dgm:pt modelId="{E0B6BA91-337F-4A64-9902-E54CEB1621E7}" type="sibTrans" cxnId="{FFEF5FEC-E88D-4A2C-AD59-A02173F02799}">
      <dgm:prSet/>
      <dgm:spPr/>
      <dgm:t>
        <a:bodyPr/>
        <a:lstStyle/>
        <a:p>
          <a:endParaRPr lang="ru-RU"/>
        </a:p>
      </dgm:t>
    </dgm:pt>
    <dgm:pt modelId="{6413492E-5447-47BF-9AF6-2A51AC8AFDF3}">
      <dgm:prSet phldrT="[Текст]" custT="1"/>
      <dgm:spPr/>
      <dgm:t>
        <a:bodyPr/>
        <a:lstStyle/>
        <a:p>
          <a:endParaRPr lang="ru-RU" sz="2400" b="1" dirty="0"/>
        </a:p>
        <a:p>
          <a:r>
            <a:rPr lang="ru-RU" sz="2400" b="1" dirty="0"/>
            <a:t>Для учреждений:</a:t>
          </a:r>
        </a:p>
        <a:p>
          <a:r>
            <a:rPr lang="ru-RU" sz="2400" b="1" dirty="0">
              <a:solidFill>
                <a:schemeClr val="bg1"/>
              </a:solidFill>
            </a:rPr>
            <a:t>-</a:t>
          </a:r>
          <a:r>
            <a: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до­ступность дополнительных общеобразовательных программ</a:t>
          </a:r>
          <a:r>
            <a: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сетевых формах;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музейной деятельности в интеграции учреждения дополнительного образования и школы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-расширению использования возможности музеев в образовательной деятельности </a:t>
          </a:r>
        </a:p>
      </dgm:t>
    </dgm:pt>
    <dgm:pt modelId="{8E24D60C-7982-4B20-9A9D-19EFCB6D5DC5}" type="parTrans" cxnId="{FB327004-AE3E-46AE-92C1-FB83933366DB}">
      <dgm:prSet/>
      <dgm:spPr/>
      <dgm:t>
        <a:bodyPr/>
        <a:lstStyle/>
        <a:p>
          <a:endParaRPr lang="ru-RU"/>
        </a:p>
      </dgm:t>
    </dgm:pt>
    <dgm:pt modelId="{D0A6A734-C976-4A3E-9A07-15CFD8314F16}" type="sibTrans" cxnId="{FB327004-AE3E-46AE-92C1-FB83933366DB}">
      <dgm:prSet/>
      <dgm:spPr/>
      <dgm:t>
        <a:bodyPr/>
        <a:lstStyle/>
        <a:p>
          <a:endParaRPr lang="ru-RU"/>
        </a:p>
      </dgm:t>
    </dgm:pt>
    <dgm:pt modelId="{DBBA67DA-E2C5-4C6A-B485-01EEEFAC82FA}">
      <dgm:prSet phldrT="[Текст]" custT="1"/>
      <dgm:spPr/>
      <dgm:t>
        <a:bodyPr/>
        <a:lstStyle/>
        <a:p>
          <a:endParaRPr lang="ru-RU" sz="2400" dirty="0"/>
        </a:p>
      </dgm:t>
    </dgm:pt>
    <dgm:pt modelId="{6D72F0AA-58CA-4F1D-A2AA-F932518E2C89}" type="parTrans" cxnId="{6AB6F603-3B7C-482C-8708-F217EF161D7B}">
      <dgm:prSet/>
      <dgm:spPr/>
      <dgm:t>
        <a:bodyPr/>
        <a:lstStyle/>
        <a:p>
          <a:endParaRPr lang="ru-RU"/>
        </a:p>
      </dgm:t>
    </dgm:pt>
    <dgm:pt modelId="{E49D4D05-846D-462D-846A-7D635B6BD687}" type="sibTrans" cxnId="{6AB6F603-3B7C-482C-8708-F217EF161D7B}">
      <dgm:prSet/>
      <dgm:spPr/>
      <dgm:t>
        <a:bodyPr/>
        <a:lstStyle/>
        <a:p>
          <a:endParaRPr lang="ru-RU"/>
        </a:p>
      </dgm:t>
    </dgm:pt>
    <dgm:pt modelId="{DF4A9DDA-F1BF-4923-AD82-B8176551FBA6}">
      <dgm:prSet phldrT="[Текст]"/>
      <dgm:spPr/>
      <dgm:t>
        <a:bodyPr/>
        <a:lstStyle/>
        <a:p>
          <a:endParaRPr lang="ru-RU" dirty="0"/>
        </a:p>
      </dgm:t>
    </dgm:pt>
    <dgm:pt modelId="{9F3F6668-E010-40C5-9BDE-7ADED4F06B34}" type="parTrans" cxnId="{24EDEEE7-60D5-4DE2-AC90-90C00A2A366A}">
      <dgm:prSet/>
      <dgm:spPr/>
      <dgm:t>
        <a:bodyPr/>
        <a:lstStyle/>
        <a:p>
          <a:endParaRPr lang="ru-RU"/>
        </a:p>
      </dgm:t>
    </dgm:pt>
    <dgm:pt modelId="{23790178-8E0F-4532-8689-7CC4E85632FB}" type="sibTrans" cxnId="{24EDEEE7-60D5-4DE2-AC90-90C00A2A366A}">
      <dgm:prSet/>
      <dgm:spPr/>
      <dgm:t>
        <a:bodyPr/>
        <a:lstStyle/>
        <a:p>
          <a:endParaRPr lang="ru-RU"/>
        </a:p>
      </dgm:t>
    </dgm:pt>
    <dgm:pt modelId="{D35ABB2F-47BC-4DB9-81B9-2F9473BBBF11}">
      <dgm:prSet phldrT="[Текст]"/>
      <dgm:spPr/>
      <dgm:t>
        <a:bodyPr/>
        <a:lstStyle/>
        <a:p>
          <a:endParaRPr lang="ru-RU" dirty="0"/>
        </a:p>
      </dgm:t>
    </dgm:pt>
    <dgm:pt modelId="{76DA4CD5-912E-4FF1-9408-4C97CA3839BE}" type="parTrans" cxnId="{55C332DA-3175-4DF9-A79B-FE8230CBCA1B}">
      <dgm:prSet/>
      <dgm:spPr/>
      <dgm:t>
        <a:bodyPr/>
        <a:lstStyle/>
        <a:p>
          <a:endParaRPr lang="ru-RU"/>
        </a:p>
      </dgm:t>
    </dgm:pt>
    <dgm:pt modelId="{59B52492-E383-4748-8CEE-2C3A01FD92AD}" type="sibTrans" cxnId="{55C332DA-3175-4DF9-A79B-FE8230CBCA1B}">
      <dgm:prSet/>
      <dgm:spPr/>
      <dgm:t>
        <a:bodyPr/>
        <a:lstStyle/>
        <a:p>
          <a:endParaRPr lang="ru-RU"/>
        </a:p>
      </dgm:t>
    </dgm:pt>
    <dgm:pt modelId="{DDC3E67A-E0F4-48A2-9F38-E8CF5311773D}" type="pres">
      <dgm:prSet presAssocID="{A39F07E0-55F6-4B5A-9848-66548F78D5A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E38968-24AB-4491-9891-1448A51A5F6A}" type="pres">
      <dgm:prSet presAssocID="{A39F07E0-55F6-4B5A-9848-66548F78D5A9}" presName="matrix" presStyleCnt="0"/>
      <dgm:spPr/>
    </dgm:pt>
    <dgm:pt modelId="{B63D20D1-D61B-4244-AE1F-4DAF1B3A61A3}" type="pres">
      <dgm:prSet presAssocID="{A39F07E0-55F6-4B5A-9848-66548F78D5A9}" presName="tile1" presStyleLbl="node1" presStyleIdx="0" presStyleCnt="4" custScaleX="100991"/>
      <dgm:spPr/>
    </dgm:pt>
    <dgm:pt modelId="{F148BAB0-6373-45BE-8D2B-C86996E28A35}" type="pres">
      <dgm:prSet presAssocID="{A39F07E0-55F6-4B5A-9848-66548F78D5A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A03F1A8-5B9E-4791-AB13-775D5F708E52}" type="pres">
      <dgm:prSet presAssocID="{A39F07E0-55F6-4B5A-9848-66548F78D5A9}" presName="tile2" presStyleLbl="node1" presStyleIdx="1" presStyleCnt="4"/>
      <dgm:spPr/>
    </dgm:pt>
    <dgm:pt modelId="{D1B279B8-7C8D-4B6A-9C8F-00FFE5289A9E}" type="pres">
      <dgm:prSet presAssocID="{A39F07E0-55F6-4B5A-9848-66548F78D5A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0E39AC5-A178-4939-B061-A9580DF85B56}" type="pres">
      <dgm:prSet presAssocID="{A39F07E0-55F6-4B5A-9848-66548F78D5A9}" presName="tile3" presStyleLbl="node1" presStyleIdx="2" presStyleCnt="4" custLinFactNeighborX="-1331" custLinFactNeighborY="1329"/>
      <dgm:spPr/>
    </dgm:pt>
    <dgm:pt modelId="{F4ADCB81-526B-4B11-9E3C-554182B41150}" type="pres">
      <dgm:prSet presAssocID="{A39F07E0-55F6-4B5A-9848-66548F78D5A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216A487-E72A-4DF1-AA71-E8C2DCD0DE0D}" type="pres">
      <dgm:prSet presAssocID="{A39F07E0-55F6-4B5A-9848-66548F78D5A9}" presName="tile4" presStyleLbl="node1" presStyleIdx="3" presStyleCnt="4"/>
      <dgm:spPr/>
    </dgm:pt>
    <dgm:pt modelId="{AD886025-779F-42DA-B8DD-37667C41C15D}" type="pres">
      <dgm:prSet presAssocID="{A39F07E0-55F6-4B5A-9848-66548F78D5A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B554BDF-E942-480F-BCB6-C494AFA287DE}" type="pres">
      <dgm:prSet presAssocID="{A39F07E0-55F6-4B5A-9848-66548F78D5A9}" presName="centerTile" presStyleLbl="fgShp" presStyleIdx="0" presStyleCnt="1" custScaleX="333333" custScaleY="63313" custLinFactNeighborX="-1805" custLinFactNeighborY="93088">
        <dgm:presLayoutVars>
          <dgm:chMax val="0"/>
          <dgm:chPref val="0"/>
        </dgm:presLayoutVars>
      </dgm:prSet>
      <dgm:spPr/>
    </dgm:pt>
  </dgm:ptLst>
  <dgm:cxnLst>
    <dgm:cxn modelId="{6AB6F603-3B7C-482C-8708-F217EF161D7B}" srcId="{734F24CE-90BB-41AE-8FFA-3C06A6265ABA}" destId="{DBBA67DA-E2C5-4C6A-B485-01EEEFAC82FA}" srcOrd="2" destOrd="0" parTransId="{6D72F0AA-58CA-4F1D-A2AA-F932518E2C89}" sibTransId="{E49D4D05-846D-462D-846A-7D635B6BD687}"/>
    <dgm:cxn modelId="{FB327004-AE3E-46AE-92C1-FB83933366DB}" srcId="{734F24CE-90BB-41AE-8FFA-3C06A6265ABA}" destId="{6413492E-5447-47BF-9AF6-2A51AC8AFDF3}" srcOrd="1" destOrd="0" parTransId="{8E24D60C-7982-4B20-9A9D-19EFCB6D5DC5}" sibTransId="{D0A6A734-C976-4A3E-9A07-15CFD8314F16}"/>
    <dgm:cxn modelId="{81C8D704-612E-4D36-86D2-BA62F409B461}" type="presOf" srcId="{35E03589-FC1E-42F9-A69E-F2667688194E}" destId="{B63D20D1-D61B-4244-AE1F-4DAF1B3A61A3}" srcOrd="0" destOrd="0" presId="urn:microsoft.com/office/officeart/2005/8/layout/matrix1"/>
    <dgm:cxn modelId="{2ACE0220-69D3-4AB9-AF12-2CC46510ABAA}" type="presOf" srcId="{A39F07E0-55F6-4B5A-9848-66548F78D5A9}" destId="{DDC3E67A-E0F4-48A2-9F38-E8CF5311773D}" srcOrd="0" destOrd="0" presId="urn:microsoft.com/office/officeart/2005/8/layout/matrix1"/>
    <dgm:cxn modelId="{5D43033A-EF93-4FBE-8602-787578D2148B}" type="presOf" srcId="{DF4A9DDA-F1BF-4923-AD82-B8176551FBA6}" destId="{5216A487-E72A-4DF1-AA71-E8C2DCD0DE0D}" srcOrd="0" destOrd="0" presId="urn:microsoft.com/office/officeart/2005/8/layout/matrix1"/>
    <dgm:cxn modelId="{EF716D3D-C526-4C8B-B159-5007E1446FF4}" type="presOf" srcId="{35E03589-FC1E-42F9-A69E-F2667688194E}" destId="{F148BAB0-6373-45BE-8D2B-C86996E28A35}" srcOrd="1" destOrd="0" presId="urn:microsoft.com/office/officeart/2005/8/layout/matrix1"/>
    <dgm:cxn modelId="{81CC1E40-BEA8-4800-A2B2-0C22CBE656F0}" type="presOf" srcId="{6413492E-5447-47BF-9AF6-2A51AC8AFDF3}" destId="{AA03F1A8-5B9E-4791-AB13-775D5F708E52}" srcOrd="0" destOrd="0" presId="urn:microsoft.com/office/officeart/2005/8/layout/matrix1"/>
    <dgm:cxn modelId="{AB2F5E5C-DD35-408A-8A03-A0DBE020B5D2}" type="presOf" srcId="{DBBA67DA-E2C5-4C6A-B485-01EEEFAC82FA}" destId="{F4ADCB81-526B-4B11-9E3C-554182B41150}" srcOrd="1" destOrd="0" presId="urn:microsoft.com/office/officeart/2005/8/layout/matrix1"/>
    <dgm:cxn modelId="{6165FC4A-E3D5-444E-93C8-40F157405C45}" type="presOf" srcId="{DF4A9DDA-F1BF-4923-AD82-B8176551FBA6}" destId="{AD886025-779F-42DA-B8DD-37667C41C15D}" srcOrd="1" destOrd="0" presId="urn:microsoft.com/office/officeart/2005/8/layout/matrix1"/>
    <dgm:cxn modelId="{07BC8473-5850-438C-BC87-7525BAFBE0D0}" type="presOf" srcId="{6413492E-5447-47BF-9AF6-2A51AC8AFDF3}" destId="{D1B279B8-7C8D-4B6A-9C8F-00FFE5289A9E}" srcOrd="1" destOrd="0" presId="urn:microsoft.com/office/officeart/2005/8/layout/matrix1"/>
    <dgm:cxn modelId="{D1DA02C7-D182-4D18-A573-667FA1DE7362}" type="presOf" srcId="{DBBA67DA-E2C5-4C6A-B485-01EEEFAC82FA}" destId="{50E39AC5-A178-4939-B061-A9580DF85B56}" srcOrd="0" destOrd="0" presId="urn:microsoft.com/office/officeart/2005/8/layout/matrix1"/>
    <dgm:cxn modelId="{17EE1BD4-3DA4-4CAE-96EF-3346DF0049DA}" type="presOf" srcId="{734F24CE-90BB-41AE-8FFA-3C06A6265ABA}" destId="{5B554BDF-E942-480F-BCB6-C494AFA287DE}" srcOrd="0" destOrd="0" presId="urn:microsoft.com/office/officeart/2005/8/layout/matrix1"/>
    <dgm:cxn modelId="{55C332DA-3175-4DF9-A79B-FE8230CBCA1B}" srcId="{734F24CE-90BB-41AE-8FFA-3C06A6265ABA}" destId="{D35ABB2F-47BC-4DB9-81B9-2F9473BBBF11}" srcOrd="4" destOrd="0" parTransId="{76DA4CD5-912E-4FF1-9408-4C97CA3839BE}" sibTransId="{59B52492-E383-4748-8CEE-2C3A01FD92AD}"/>
    <dgm:cxn modelId="{9A439ADE-A68C-4990-85AD-279B0CF2E0A8}" srcId="{A39F07E0-55F6-4B5A-9848-66548F78D5A9}" destId="{734F24CE-90BB-41AE-8FFA-3C06A6265ABA}" srcOrd="0" destOrd="0" parTransId="{6F1FB52B-9CD4-40E2-BB78-C02F00E48CF5}" sibTransId="{2C9AC386-DC57-4BCA-B186-F4E0D27475E2}"/>
    <dgm:cxn modelId="{24EDEEE7-60D5-4DE2-AC90-90C00A2A366A}" srcId="{734F24CE-90BB-41AE-8FFA-3C06A6265ABA}" destId="{DF4A9DDA-F1BF-4923-AD82-B8176551FBA6}" srcOrd="3" destOrd="0" parTransId="{9F3F6668-E010-40C5-9BDE-7ADED4F06B34}" sibTransId="{23790178-8E0F-4532-8689-7CC4E85632FB}"/>
    <dgm:cxn modelId="{FFEF5FEC-E88D-4A2C-AD59-A02173F02799}" srcId="{734F24CE-90BB-41AE-8FFA-3C06A6265ABA}" destId="{35E03589-FC1E-42F9-A69E-F2667688194E}" srcOrd="0" destOrd="0" parTransId="{1CC9F491-C3C0-4FF0-B517-DECDC990870B}" sibTransId="{E0B6BA91-337F-4A64-9902-E54CEB1621E7}"/>
    <dgm:cxn modelId="{8D5FCEC6-F3DA-4048-97D3-383A90D551E9}" type="presParOf" srcId="{DDC3E67A-E0F4-48A2-9F38-E8CF5311773D}" destId="{5BE38968-24AB-4491-9891-1448A51A5F6A}" srcOrd="0" destOrd="0" presId="urn:microsoft.com/office/officeart/2005/8/layout/matrix1"/>
    <dgm:cxn modelId="{A169A2F1-249C-4F75-98A6-C2907BB2223D}" type="presParOf" srcId="{5BE38968-24AB-4491-9891-1448A51A5F6A}" destId="{B63D20D1-D61B-4244-AE1F-4DAF1B3A61A3}" srcOrd="0" destOrd="0" presId="urn:microsoft.com/office/officeart/2005/8/layout/matrix1"/>
    <dgm:cxn modelId="{2073CA4F-60FC-4776-B854-EA046FE2134E}" type="presParOf" srcId="{5BE38968-24AB-4491-9891-1448A51A5F6A}" destId="{F148BAB0-6373-45BE-8D2B-C86996E28A35}" srcOrd="1" destOrd="0" presId="urn:microsoft.com/office/officeart/2005/8/layout/matrix1"/>
    <dgm:cxn modelId="{FB9360F3-F12C-401B-876C-36CB5D7BEB03}" type="presParOf" srcId="{5BE38968-24AB-4491-9891-1448A51A5F6A}" destId="{AA03F1A8-5B9E-4791-AB13-775D5F708E52}" srcOrd="2" destOrd="0" presId="urn:microsoft.com/office/officeart/2005/8/layout/matrix1"/>
    <dgm:cxn modelId="{9286C623-7239-4C55-914E-F20964334C74}" type="presParOf" srcId="{5BE38968-24AB-4491-9891-1448A51A5F6A}" destId="{D1B279B8-7C8D-4B6A-9C8F-00FFE5289A9E}" srcOrd="3" destOrd="0" presId="urn:microsoft.com/office/officeart/2005/8/layout/matrix1"/>
    <dgm:cxn modelId="{E7CF57D6-28D1-4F96-91A2-60546E56639E}" type="presParOf" srcId="{5BE38968-24AB-4491-9891-1448A51A5F6A}" destId="{50E39AC5-A178-4939-B061-A9580DF85B56}" srcOrd="4" destOrd="0" presId="urn:microsoft.com/office/officeart/2005/8/layout/matrix1"/>
    <dgm:cxn modelId="{A789C12E-5DD2-4EB0-978A-C199B97498C5}" type="presParOf" srcId="{5BE38968-24AB-4491-9891-1448A51A5F6A}" destId="{F4ADCB81-526B-4B11-9E3C-554182B41150}" srcOrd="5" destOrd="0" presId="urn:microsoft.com/office/officeart/2005/8/layout/matrix1"/>
    <dgm:cxn modelId="{10D8D3B9-F051-42B8-AD73-D0F2A5A2189D}" type="presParOf" srcId="{5BE38968-24AB-4491-9891-1448A51A5F6A}" destId="{5216A487-E72A-4DF1-AA71-E8C2DCD0DE0D}" srcOrd="6" destOrd="0" presId="urn:microsoft.com/office/officeart/2005/8/layout/matrix1"/>
    <dgm:cxn modelId="{7EBF5791-BF59-4D41-9876-D98E75867D6C}" type="presParOf" srcId="{5BE38968-24AB-4491-9891-1448A51A5F6A}" destId="{AD886025-779F-42DA-B8DD-37667C41C15D}" srcOrd="7" destOrd="0" presId="urn:microsoft.com/office/officeart/2005/8/layout/matrix1"/>
    <dgm:cxn modelId="{79E12D15-AAD6-4488-B419-9CFB14334337}" type="presParOf" srcId="{DDC3E67A-E0F4-48A2-9F38-E8CF5311773D}" destId="{5B554BDF-E942-480F-BCB6-C494AFA287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A9170-16D9-4259-80F7-82ED6A4B2CD2}" type="doc">
      <dgm:prSet loTypeId="urn:microsoft.com/office/officeart/2005/8/layout/b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A0B7FE2-7DB8-467C-BA67-54202C6FF2DA}">
      <dgm:prSet phldrT="[Текст]" custT="1"/>
      <dgm:spPr/>
      <dgm:t>
        <a:bodyPr/>
        <a:lstStyle/>
        <a:p>
          <a:pPr lvl="0" algn="ctr">
            <a:defRPr/>
          </a:pP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0" indent="-342900" algn="ctr">
            <a:buFont typeface="Courier New" panose="02070309020205020404" pitchFamily="49" charset="0"/>
            <a:buChar char="o"/>
            <a:defRPr/>
          </a:pP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Квест-экскурсия в Музее истории Краснофлотского района </a:t>
          </a:r>
        </a:p>
        <a:p>
          <a:pPr marL="342900" lvl="0" indent="-342900" algn="ctr">
            <a:buFont typeface="Courier New" panose="02070309020205020404" pitchFamily="49" charset="0"/>
            <a:buChar char="o"/>
            <a:defRPr/>
          </a:pP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«Предметы тоже могут рассказывать»</a:t>
          </a:r>
        </a:p>
        <a:p>
          <a:endParaRPr lang="ru-RU" dirty="0"/>
        </a:p>
      </dgm:t>
    </dgm:pt>
    <dgm:pt modelId="{7D29E194-5E11-4193-A02F-1F8417DA340B}" type="parTrans" cxnId="{DF55FF1D-2F87-4CB7-B94F-D32186196CA2}">
      <dgm:prSet/>
      <dgm:spPr/>
      <dgm:t>
        <a:bodyPr/>
        <a:lstStyle/>
        <a:p>
          <a:endParaRPr lang="ru-RU"/>
        </a:p>
      </dgm:t>
    </dgm:pt>
    <dgm:pt modelId="{FBC9431D-D03B-4819-93F0-F97F8427A999}" type="sibTrans" cxnId="{DF55FF1D-2F87-4CB7-B94F-D32186196CA2}">
      <dgm:prSet/>
      <dgm:spPr/>
      <dgm:t>
        <a:bodyPr/>
        <a:lstStyle/>
        <a:p>
          <a:endParaRPr lang="ru-RU"/>
        </a:p>
      </dgm:t>
    </dgm:pt>
    <dgm:pt modelId="{6A508510-0012-417B-BEEE-20F17B9C7F9E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Интерактивно-игровая викторина «Рожденная на Амуре»</a:t>
          </a:r>
        </a:p>
        <a:p>
          <a:pPr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7B500EE-BF66-47A8-96CF-CB417E37CDFD}" type="parTrans" cxnId="{747C07B4-BDD1-4AB9-820C-7459346BFA49}">
      <dgm:prSet/>
      <dgm:spPr/>
      <dgm:t>
        <a:bodyPr/>
        <a:lstStyle/>
        <a:p>
          <a:endParaRPr lang="ru-RU"/>
        </a:p>
      </dgm:t>
    </dgm:pt>
    <dgm:pt modelId="{BC07C58E-7AFD-4B84-9D10-EDDB28852160}" type="sibTrans" cxnId="{747C07B4-BDD1-4AB9-820C-7459346BFA49}">
      <dgm:prSet/>
      <dgm:spPr/>
      <dgm:t>
        <a:bodyPr/>
        <a:lstStyle/>
        <a:p>
          <a:endParaRPr lang="ru-RU"/>
        </a:p>
      </dgm:t>
    </dgm:pt>
    <dgm:pt modelId="{DE89BD59-FFB9-4F5C-A115-05920DE656B4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Интерактивная игра «Музейные бродилки»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44E76F6-FF97-4B62-A6EA-DE06E7D9C283}" type="parTrans" cxnId="{42F7D47A-B76A-4334-9898-A7D1895C4614}">
      <dgm:prSet/>
      <dgm:spPr/>
      <dgm:t>
        <a:bodyPr/>
        <a:lstStyle/>
        <a:p>
          <a:endParaRPr lang="ru-RU"/>
        </a:p>
      </dgm:t>
    </dgm:pt>
    <dgm:pt modelId="{F78C4BA5-3EF8-4C5C-9A32-80D81FB7CA6A}" type="sibTrans" cxnId="{42F7D47A-B76A-4334-9898-A7D1895C4614}">
      <dgm:prSet/>
      <dgm:spPr/>
      <dgm:t>
        <a:bodyPr/>
        <a:lstStyle/>
        <a:p>
          <a:endParaRPr lang="ru-RU"/>
        </a:p>
      </dgm:t>
    </dgm:pt>
    <dgm:pt modelId="{000C6C4E-FA2E-42A5-B868-810500BD5F6D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Квест-экскурсии с использование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QR-</a:t>
          </a: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кода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18C29C2-46DF-40CE-AE22-339E954E7473}" type="parTrans" cxnId="{8FBA97F4-7416-4D99-B54D-D6046156D662}">
      <dgm:prSet/>
      <dgm:spPr/>
      <dgm:t>
        <a:bodyPr/>
        <a:lstStyle/>
        <a:p>
          <a:endParaRPr lang="ru-RU"/>
        </a:p>
      </dgm:t>
    </dgm:pt>
    <dgm:pt modelId="{973F5DE8-5922-4D49-82C3-A0D212C622B3}" type="sibTrans" cxnId="{8FBA97F4-7416-4D99-B54D-D6046156D662}">
      <dgm:prSet/>
      <dgm:spPr/>
      <dgm:t>
        <a:bodyPr/>
        <a:lstStyle/>
        <a:p>
          <a:endParaRPr lang="ru-RU"/>
        </a:p>
      </dgm:t>
    </dgm:pt>
    <dgm:pt modelId="{DA8D8F46-DC28-4D39-A5DB-5A5F86B43DEB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викторины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квиз-плизы</a:t>
          </a:r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050F3DC-BDFE-41DA-9850-94B460F7C03F}" type="parTrans" cxnId="{246DD0A8-FD15-4F02-AFEE-1BADF9C25EF1}">
      <dgm:prSet/>
      <dgm:spPr/>
      <dgm:t>
        <a:bodyPr/>
        <a:lstStyle/>
        <a:p>
          <a:endParaRPr lang="ru-RU"/>
        </a:p>
      </dgm:t>
    </dgm:pt>
    <dgm:pt modelId="{00574A8E-ED18-460C-A562-066CE27DEC1B}" type="sibTrans" cxnId="{246DD0A8-FD15-4F02-AFEE-1BADF9C25EF1}">
      <dgm:prSet/>
      <dgm:spPr/>
      <dgm:t>
        <a:bodyPr/>
        <a:lstStyle/>
        <a:p>
          <a:endParaRPr lang="ru-RU"/>
        </a:p>
      </dgm:t>
    </dgm:pt>
    <dgm:pt modelId="{B7B01C2B-4A59-437C-B465-E15490636B08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«Сумерки в музеи»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8E30B8D-5D6B-400D-84C0-964CC9A00CAB}" type="parTrans" cxnId="{E880FE60-A974-4B10-A4D3-43E2022198C0}">
      <dgm:prSet/>
      <dgm:spPr/>
      <dgm:t>
        <a:bodyPr/>
        <a:lstStyle/>
        <a:p>
          <a:endParaRPr lang="ru-RU"/>
        </a:p>
      </dgm:t>
    </dgm:pt>
    <dgm:pt modelId="{E2A7BAF7-91CC-41C1-AF8B-44B8415B5B27}" type="sibTrans" cxnId="{E880FE60-A974-4B10-A4D3-43E2022198C0}">
      <dgm:prSet/>
      <dgm:spPr/>
      <dgm:t>
        <a:bodyPr/>
        <a:lstStyle/>
        <a:p>
          <a:endParaRPr lang="ru-RU"/>
        </a:p>
      </dgm:t>
    </dgm:pt>
    <dgm:pt modelId="{04ACB503-7AF0-4E81-8BDF-2FE02D29C008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Виртуальные экскурсии «Говорящие улицы Базы КАФ»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BAB1D30-FC10-43BB-BC30-5D0DAA28A9C2}" type="parTrans" cxnId="{9526D6E2-9A70-4605-A1FB-EE98FCE076EE}">
      <dgm:prSet/>
      <dgm:spPr/>
      <dgm:t>
        <a:bodyPr/>
        <a:lstStyle/>
        <a:p>
          <a:endParaRPr lang="ru-RU"/>
        </a:p>
      </dgm:t>
    </dgm:pt>
    <dgm:pt modelId="{215D6BCD-803C-4B3F-805B-7FE94423F728}" type="sibTrans" cxnId="{9526D6E2-9A70-4605-A1FB-EE98FCE076EE}">
      <dgm:prSet/>
      <dgm:spPr/>
      <dgm:t>
        <a:bodyPr/>
        <a:lstStyle/>
        <a:p>
          <a:endParaRPr lang="ru-RU"/>
        </a:p>
      </dgm:t>
    </dgm:pt>
    <dgm:pt modelId="{D71BCE09-2C6D-43E7-A9AF-219CB332F6DF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Ретро выставки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2AB403B-1048-4301-905B-223CDDBDFCEA}" type="parTrans" cxnId="{98CBDCBA-7C65-410D-A07F-E0505FD05C67}">
      <dgm:prSet/>
      <dgm:spPr/>
      <dgm:t>
        <a:bodyPr/>
        <a:lstStyle/>
        <a:p>
          <a:endParaRPr lang="ru-RU"/>
        </a:p>
      </dgm:t>
    </dgm:pt>
    <dgm:pt modelId="{EC6AA607-E391-4694-8E07-26F421A9559D}" type="sibTrans" cxnId="{98CBDCBA-7C65-410D-A07F-E0505FD05C67}">
      <dgm:prSet/>
      <dgm:spPr/>
      <dgm:t>
        <a:bodyPr/>
        <a:lstStyle/>
        <a:p>
          <a:endParaRPr lang="ru-RU"/>
        </a:p>
      </dgm:t>
    </dgm:pt>
    <dgm:pt modelId="{C1B2DDEE-DF52-4283-834A-D421F0E54CCC}">
      <dgm:prSet phldrT="[Текст]" custT="1"/>
      <dgm:spPr/>
      <dgm:t>
        <a:bodyPr/>
        <a:lstStyle/>
        <a:p>
          <a:pPr lvl="0" algn="ctr">
            <a:defRPr/>
          </a:pP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defRPr/>
          </a:pP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Квест – игра с использованием технологии «ТАЙМ ЛАЙН» (Лента времени)</a:t>
          </a:r>
        </a:p>
        <a:p>
          <a:endParaRPr lang="ru-RU" dirty="0"/>
        </a:p>
      </dgm:t>
    </dgm:pt>
    <dgm:pt modelId="{56B878B9-62A0-41FD-940F-EED6BB8AD666}" type="parTrans" cxnId="{780C5890-172B-4FF1-8957-06405DF4AD9D}">
      <dgm:prSet/>
      <dgm:spPr/>
      <dgm:t>
        <a:bodyPr/>
        <a:lstStyle/>
        <a:p>
          <a:endParaRPr lang="ru-RU"/>
        </a:p>
      </dgm:t>
    </dgm:pt>
    <dgm:pt modelId="{9A45EE98-D3CF-4CB3-BC67-01D5FD9959E0}" type="sibTrans" cxnId="{780C5890-172B-4FF1-8957-06405DF4AD9D}">
      <dgm:prSet/>
      <dgm:spPr/>
      <dgm:t>
        <a:bodyPr/>
        <a:lstStyle/>
        <a:p>
          <a:endParaRPr lang="ru-RU"/>
        </a:p>
      </dgm:t>
    </dgm:pt>
    <dgm:pt modelId="{037A7C38-87A2-4383-95BC-EB6FC224C987}" type="pres">
      <dgm:prSet presAssocID="{7BAA9170-16D9-4259-80F7-82ED6A4B2CD2}" presName="Name0" presStyleCnt="0">
        <dgm:presLayoutVars>
          <dgm:dir/>
          <dgm:resizeHandles/>
        </dgm:presLayoutVars>
      </dgm:prSet>
      <dgm:spPr/>
    </dgm:pt>
    <dgm:pt modelId="{32407ACA-E6BA-4B5F-AC1D-3D9FB64D756C}" type="pres">
      <dgm:prSet presAssocID="{CA0B7FE2-7DB8-467C-BA67-54202C6FF2DA}" presName="compNode" presStyleCnt="0"/>
      <dgm:spPr/>
    </dgm:pt>
    <dgm:pt modelId="{5C0D655B-7275-4C4A-8568-7749B7B15708}" type="pres">
      <dgm:prSet presAssocID="{CA0B7FE2-7DB8-467C-BA67-54202C6FF2DA}" presName="dummyConnPt" presStyleCnt="0"/>
      <dgm:spPr/>
    </dgm:pt>
    <dgm:pt modelId="{030DAC70-42C6-497D-ADF8-09E8D935CA31}" type="pres">
      <dgm:prSet presAssocID="{CA0B7FE2-7DB8-467C-BA67-54202C6FF2DA}" presName="node" presStyleLbl="node1" presStyleIdx="0" presStyleCnt="9" custScaleX="114276" custScaleY="134560">
        <dgm:presLayoutVars>
          <dgm:bulletEnabled val="1"/>
        </dgm:presLayoutVars>
      </dgm:prSet>
      <dgm:spPr/>
    </dgm:pt>
    <dgm:pt modelId="{3545CE58-D4AE-46C5-A88A-E6E2B7B42C4D}" type="pres">
      <dgm:prSet presAssocID="{FBC9431D-D03B-4819-93F0-F97F8427A999}" presName="sibTrans" presStyleLbl="bgSibTrans2D1" presStyleIdx="0" presStyleCnt="8"/>
      <dgm:spPr/>
    </dgm:pt>
    <dgm:pt modelId="{E684CB4D-3603-46A5-84B2-BB2F50169B5D}" type="pres">
      <dgm:prSet presAssocID="{6A508510-0012-417B-BEEE-20F17B9C7F9E}" presName="compNode" presStyleCnt="0"/>
      <dgm:spPr/>
    </dgm:pt>
    <dgm:pt modelId="{C5822A9A-A24F-4CC6-9C48-E75C1377F09B}" type="pres">
      <dgm:prSet presAssocID="{6A508510-0012-417B-BEEE-20F17B9C7F9E}" presName="dummyConnPt" presStyleCnt="0"/>
      <dgm:spPr/>
    </dgm:pt>
    <dgm:pt modelId="{15FCC68B-E3D2-4DC6-B8C5-67929D7ACD72}" type="pres">
      <dgm:prSet presAssocID="{6A508510-0012-417B-BEEE-20F17B9C7F9E}" presName="node" presStyleLbl="node1" presStyleIdx="1" presStyleCnt="9">
        <dgm:presLayoutVars>
          <dgm:bulletEnabled val="1"/>
        </dgm:presLayoutVars>
      </dgm:prSet>
      <dgm:spPr/>
    </dgm:pt>
    <dgm:pt modelId="{7C3B4762-5029-4326-B19D-A95A754715AD}" type="pres">
      <dgm:prSet presAssocID="{BC07C58E-7AFD-4B84-9D10-EDDB28852160}" presName="sibTrans" presStyleLbl="bgSibTrans2D1" presStyleIdx="1" presStyleCnt="8"/>
      <dgm:spPr/>
    </dgm:pt>
    <dgm:pt modelId="{86679929-A7AA-4F11-A545-279E881AC1B0}" type="pres">
      <dgm:prSet presAssocID="{DE89BD59-FFB9-4F5C-A115-05920DE656B4}" presName="compNode" presStyleCnt="0"/>
      <dgm:spPr/>
    </dgm:pt>
    <dgm:pt modelId="{EF6A6C48-884E-45B6-B320-0577F8643E07}" type="pres">
      <dgm:prSet presAssocID="{DE89BD59-FFB9-4F5C-A115-05920DE656B4}" presName="dummyConnPt" presStyleCnt="0"/>
      <dgm:spPr/>
    </dgm:pt>
    <dgm:pt modelId="{D74C2514-A47E-4AFB-AE87-A703181ECBFD}" type="pres">
      <dgm:prSet presAssocID="{DE89BD59-FFB9-4F5C-A115-05920DE656B4}" presName="node" presStyleLbl="node1" presStyleIdx="2" presStyleCnt="9">
        <dgm:presLayoutVars>
          <dgm:bulletEnabled val="1"/>
        </dgm:presLayoutVars>
      </dgm:prSet>
      <dgm:spPr/>
    </dgm:pt>
    <dgm:pt modelId="{CAEFD7FA-E314-47EB-BFC2-E729D52DD859}" type="pres">
      <dgm:prSet presAssocID="{F78C4BA5-3EF8-4C5C-9A32-80D81FB7CA6A}" presName="sibTrans" presStyleLbl="bgSibTrans2D1" presStyleIdx="2" presStyleCnt="8"/>
      <dgm:spPr/>
    </dgm:pt>
    <dgm:pt modelId="{A1CFDBEF-82EF-48EA-976C-5AF1D894F4DD}" type="pres">
      <dgm:prSet presAssocID="{000C6C4E-FA2E-42A5-B868-810500BD5F6D}" presName="compNode" presStyleCnt="0"/>
      <dgm:spPr/>
    </dgm:pt>
    <dgm:pt modelId="{004B8060-3150-4E07-A798-E1CCC0BCDA84}" type="pres">
      <dgm:prSet presAssocID="{000C6C4E-FA2E-42A5-B868-810500BD5F6D}" presName="dummyConnPt" presStyleCnt="0"/>
      <dgm:spPr/>
    </dgm:pt>
    <dgm:pt modelId="{949D26D1-2FEC-4679-ABF2-0CD029791EC7}" type="pres">
      <dgm:prSet presAssocID="{000C6C4E-FA2E-42A5-B868-810500BD5F6D}" presName="node" presStyleLbl="node1" presStyleIdx="3" presStyleCnt="9">
        <dgm:presLayoutVars>
          <dgm:bulletEnabled val="1"/>
        </dgm:presLayoutVars>
      </dgm:prSet>
      <dgm:spPr/>
    </dgm:pt>
    <dgm:pt modelId="{D220540A-5C9D-4867-8BD3-9DDD381974C4}" type="pres">
      <dgm:prSet presAssocID="{973F5DE8-5922-4D49-82C3-A0D212C622B3}" presName="sibTrans" presStyleLbl="bgSibTrans2D1" presStyleIdx="3" presStyleCnt="8"/>
      <dgm:spPr/>
    </dgm:pt>
    <dgm:pt modelId="{C198CDCF-4CBC-4FBB-BEDE-DFB830635D41}" type="pres">
      <dgm:prSet presAssocID="{DA8D8F46-DC28-4D39-A5DB-5A5F86B43DEB}" presName="compNode" presStyleCnt="0"/>
      <dgm:spPr/>
    </dgm:pt>
    <dgm:pt modelId="{79AFC98A-5CBC-414D-9A7B-3F1EA7BFDE49}" type="pres">
      <dgm:prSet presAssocID="{DA8D8F46-DC28-4D39-A5DB-5A5F86B43DEB}" presName="dummyConnPt" presStyleCnt="0"/>
      <dgm:spPr/>
    </dgm:pt>
    <dgm:pt modelId="{FDD23D25-0924-4D58-ACD0-506FF7D3DD6F}" type="pres">
      <dgm:prSet presAssocID="{DA8D8F46-DC28-4D39-A5DB-5A5F86B43DEB}" presName="node" presStyleLbl="node1" presStyleIdx="4" presStyleCnt="9">
        <dgm:presLayoutVars>
          <dgm:bulletEnabled val="1"/>
        </dgm:presLayoutVars>
      </dgm:prSet>
      <dgm:spPr/>
    </dgm:pt>
    <dgm:pt modelId="{694AA677-5A6A-498A-971C-58FD7E02F5CB}" type="pres">
      <dgm:prSet presAssocID="{00574A8E-ED18-460C-A562-066CE27DEC1B}" presName="sibTrans" presStyleLbl="bgSibTrans2D1" presStyleIdx="4" presStyleCnt="8"/>
      <dgm:spPr/>
    </dgm:pt>
    <dgm:pt modelId="{4E633083-D76C-4CA5-8098-7774980E9765}" type="pres">
      <dgm:prSet presAssocID="{B7B01C2B-4A59-437C-B465-E15490636B08}" presName="compNode" presStyleCnt="0"/>
      <dgm:spPr/>
    </dgm:pt>
    <dgm:pt modelId="{37CB382D-D5B3-4B35-8A39-0270D18309EF}" type="pres">
      <dgm:prSet presAssocID="{B7B01C2B-4A59-437C-B465-E15490636B08}" presName="dummyConnPt" presStyleCnt="0"/>
      <dgm:spPr/>
    </dgm:pt>
    <dgm:pt modelId="{FD4EA49E-FA3F-4F8B-A61C-EF877D2FBEE4}" type="pres">
      <dgm:prSet presAssocID="{B7B01C2B-4A59-437C-B465-E15490636B08}" presName="node" presStyleLbl="node1" presStyleIdx="5" presStyleCnt="9">
        <dgm:presLayoutVars>
          <dgm:bulletEnabled val="1"/>
        </dgm:presLayoutVars>
      </dgm:prSet>
      <dgm:spPr/>
    </dgm:pt>
    <dgm:pt modelId="{F66B62DA-E62A-463B-86E7-0763C19530FD}" type="pres">
      <dgm:prSet presAssocID="{E2A7BAF7-91CC-41C1-AF8B-44B8415B5B27}" presName="sibTrans" presStyleLbl="bgSibTrans2D1" presStyleIdx="5" presStyleCnt="8"/>
      <dgm:spPr/>
    </dgm:pt>
    <dgm:pt modelId="{3B95653D-F7CB-4D0C-8027-3498ED443DA1}" type="pres">
      <dgm:prSet presAssocID="{04ACB503-7AF0-4E81-8BDF-2FE02D29C008}" presName="compNode" presStyleCnt="0"/>
      <dgm:spPr/>
    </dgm:pt>
    <dgm:pt modelId="{ED3EF497-3782-475E-A34E-89BDD228119E}" type="pres">
      <dgm:prSet presAssocID="{04ACB503-7AF0-4E81-8BDF-2FE02D29C008}" presName="dummyConnPt" presStyleCnt="0"/>
      <dgm:spPr/>
    </dgm:pt>
    <dgm:pt modelId="{565C27A2-D695-4FE0-AF8D-74A343C40C7F}" type="pres">
      <dgm:prSet presAssocID="{04ACB503-7AF0-4E81-8BDF-2FE02D29C008}" presName="node" presStyleLbl="node1" presStyleIdx="6" presStyleCnt="9">
        <dgm:presLayoutVars>
          <dgm:bulletEnabled val="1"/>
        </dgm:presLayoutVars>
      </dgm:prSet>
      <dgm:spPr/>
    </dgm:pt>
    <dgm:pt modelId="{54EE9BA6-7AA4-4C3E-8E70-FB06C767EEE4}" type="pres">
      <dgm:prSet presAssocID="{215D6BCD-803C-4B3F-805B-7FE94423F728}" presName="sibTrans" presStyleLbl="bgSibTrans2D1" presStyleIdx="6" presStyleCnt="8"/>
      <dgm:spPr/>
    </dgm:pt>
    <dgm:pt modelId="{35C0B4FA-D098-416A-87F7-2C7D0DE56CB4}" type="pres">
      <dgm:prSet presAssocID="{D71BCE09-2C6D-43E7-A9AF-219CB332F6DF}" presName="compNode" presStyleCnt="0"/>
      <dgm:spPr/>
    </dgm:pt>
    <dgm:pt modelId="{63D213F8-E7C2-43D9-8C37-12AEDFDEBFC1}" type="pres">
      <dgm:prSet presAssocID="{D71BCE09-2C6D-43E7-A9AF-219CB332F6DF}" presName="dummyConnPt" presStyleCnt="0"/>
      <dgm:spPr/>
    </dgm:pt>
    <dgm:pt modelId="{C46AD06A-6372-4725-972F-494998CCE2A3}" type="pres">
      <dgm:prSet presAssocID="{D71BCE09-2C6D-43E7-A9AF-219CB332F6DF}" presName="node" presStyleLbl="node1" presStyleIdx="7" presStyleCnt="9">
        <dgm:presLayoutVars>
          <dgm:bulletEnabled val="1"/>
        </dgm:presLayoutVars>
      </dgm:prSet>
      <dgm:spPr/>
    </dgm:pt>
    <dgm:pt modelId="{A64694C5-E4D5-4018-BB20-15D2139A7245}" type="pres">
      <dgm:prSet presAssocID="{EC6AA607-E391-4694-8E07-26F421A9559D}" presName="sibTrans" presStyleLbl="bgSibTrans2D1" presStyleIdx="7" presStyleCnt="8"/>
      <dgm:spPr/>
    </dgm:pt>
    <dgm:pt modelId="{90B3CD2B-7F8F-44F3-995E-603CF19845E8}" type="pres">
      <dgm:prSet presAssocID="{C1B2DDEE-DF52-4283-834A-D421F0E54CCC}" presName="compNode" presStyleCnt="0"/>
      <dgm:spPr/>
    </dgm:pt>
    <dgm:pt modelId="{3A20713D-AE9C-4F94-9141-466FBE576DC9}" type="pres">
      <dgm:prSet presAssocID="{C1B2DDEE-DF52-4283-834A-D421F0E54CCC}" presName="dummyConnPt" presStyleCnt="0"/>
      <dgm:spPr/>
    </dgm:pt>
    <dgm:pt modelId="{F02A552C-CC30-4E2B-BE90-6FDB7877E983}" type="pres">
      <dgm:prSet presAssocID="{C1B2DDEE-DF52-4283-834A-D421F0E54CCC}" presName="node" presStyleLbl="node1" presStyleIdx="8" presStyleCnt="9" custScaleX="111806">
        <dgm:presLayoutVars>
          <dgm:bulletEnabled val="1"/>
        </dgm:presLayoutVars>
      </dgm:prSet>
      <dgm:spPr/>
    </dgm:pt>
  </dgm:ptLst>
  <dgm:cxnLst>
    <dgm:cxn modelId="{481EAC00-0D48-4A12-B03B-DDA13804AE1B}" type="presOf" srcId="{CA0B7FE2-7DB8-467C-BA67-54202C6FF2DA}" destId="{030DAC70-42C6-497D-ADF8-09E8D935CA31}" srcOrd="0" destOrd="0" presId="urn:microsoft.com/office/officeart/2005/8/layout/bProcess4"/>
    <dgm:cxn modelId="{1101AD05-F3A9-4843-80F4-67E9CA5E5668}" type="presOf" srcId="{FBC9431D-D03B-4819-93F0-F97F8427A999}" destId="{3545CE58-D4AE-46C5-A88A-E6E2B7B42C4D}" srcOrd="0" destOrd="0" presId="urn:microsoft.com/office/officeart/2005/8/layout/bProcess4"/>
    <dgm:cxn modelId="{7EB40A14-F84C-4C21-8F51-B8B9A4232492}" type="presOf" srcId="{00574A8E-ED18-460C-A562-066CE27DEC1B}" destId="{694AA677-5A6A-498A-971C-58FD7E02F5CB}" srcOrd="0" destOrd="0" presId="urn:microsoft.com/office/officeart/2005/8/layout/bProcess4"/>
    <dgm:cxn modelId="{DF55FF1D-2F87-4CB7-B94F-D32186196CA2}" srcId="{7BAA9170-16D9-4259-80F7-82ED6A4B2CD2}" destId="{CA0B7FE2-7DB8-467C-BA67-54202C6FF2DA}" srcOrd="0" destOrd="0" parTransId="{7D29E194-5E11-4193-A02F-1F8417DA340B}" sibTransId="{FBC9431D-D03B-4819-93F0-F97F8427A999}"/>
    <dgm:cxn modelId="{48AB7B2B-7675-44C2-9290-F21148A6E48E}" type="presOf" srcId="{215D6BCD-803C-4B3F-805B-7FE94423F728}" destId="{54EE9BA6-7AA4-4C3E-8E70-FB06C767EEE4}" srcOrd="0" destOrd="0" presId="urn:microsoft.com/office/officeart/2005/8/layout/bProcess4"/>
    <dgm:cxn modelId="{7F11012E-2D61-4419-A777-E236657C0778}" type="presOf" srcId="{E2A7BAF7-91CC-41C1-AF8B-44B8415B5B27}" destId="{F66B62DA-E62A-463B-86E7-0763C19530FD}" srcOrd="0" destOrd="0" presId="urn:microsoft.com/office/officeart/2005/8/layout/bProcess4"/>
    <dgm:cxn modelId="{E880FE60-A974-4B10-A4D3-43E2022198C0}" srcId="{7BAA9170-16D9-4259-80F7-82ED6A4B2CD2}" destId="{B7B01C2B-4A59-437C-B465-E15490636B08}" srcOrd="5" destOrd="0" parTransId="{98E30B8D-5D6B-400D-84C0-964CC9A00CAB}" sibTransId="{E2A7BAF7-91CC-41C1-AF8B-44B8415B5B27}"/>
    <dgm:cxn modelId="{0F8B294F-1D73-4750-B62B-2C60FBAB46E5}" type="presOf" srcId="{000C6C4E-FA2E-42A5-B868-810500BD5F6D}" destId="{949D26D1-2FEC-4679-ABF2-0CD029791EC7}" srcOrd="0" destOrd="0" presId="urn:microsoft.com/office/officeart/2005/8/layout/bProcess4"/>
    <dgm:cxn modelId="{DFCBF558-1706-4FC5-AC56-7A5561BEE014}" type="presOf" srcId="{B7B01C2B-4A59-437C-B465-E15490636B08}" destId="{FD4EA49E-FA3F-4F8B-A61C-EF877D2FBEE4}" srcOrd="0" destOrd="0" presId="urn:microsoft.com/office/officeart/2005/8/layout/bProcess4"/>
    <dgm:cxn modelId="{42F7D47A-B76A-4334-9898-A7D1895C4614}" srcId="{7BAA9170-16D9-4259-80F7-82ED6A4B2CD2}" destId="{DE89BD59-FFB9-4F5C-A115-05920DE656B4}" srcOrd="2" destOrd="0" parTransId="{544E76F6-FF97-4B62-A6EA-DE06E7D9C283}" sibTransId="{F78C4BA5-3EF8-4C5C-9A32-80D81FB7CA6A}"/>
    <dgm:cxn modelId="{D3E6558D-D7EC-4B58-B439-103833D04745}" type="presOf" srcId="{6A508510-0012-417B-BEEE-20F17B9C7F9E}" destId="{15FCC68B-E3D2-4DC6-B8C5-67929D7ACD72}" srcOrd="0" destOrd="0" presId="urn:microsoft.com/office/officeart/2005/8/layout/bProcess4"/>
    <dgm:cxn modelId="{780C5890-172B-4FF1-8957-06405DF4AD9D}" srcId="{7BAA9170-16D9-4259-80F7-82ED6A4B2CD2}" destId="{C1B2DDEE-DF52-4283-834A-D421F0E54CCC}" srcOrd="8" destOrd="0" parTransId="{56B878B9-62A0-41FD-940F-EED6BB8AD666}" sibTransId="{9A45EE98-D3CF-4CB3-BC67-01D5FD9959E0}"/>
    <dgm:cxn modelId="{246DD0A8-FD15-4F02-AFEE-1BADF9C25EF1}" srcId="{7BAA9170-16D9-4259-80F7-82ED6A4B2CD2}" destId="{DA8D8F46-DC28-4D39-A5DB-5A5F86B43DEB}" srcOrd="4" destOrd="0" parTransId="{C050F3DC-BDFE-41DA-9850-94B460F7C03F}" sibTransId="{00574A8E-ED18-460C-A562-066CE27DEC1B}"/>
    <dgm:cxn modelId="{9160ACB2-A9C6-4539-8BCC-F0DBB93912B9}" type="presOf" srcId="{C1B2DDEE-DF52-4283-834A-D421F0E54CCC}" destId="{F02A552C-CC30-4E2B-BE90-6FDB7877E983}" srcOrd="0" destOrd="0" presId="urn:microsoft.com/office/officeart/2005/8/layout/bProcess4"/>
    <dgm:cxn modelId="{747C07B4-BDD1-4AB9-820C-7459346BFA49}" srcId="{7BAA9170-16D9-4259-80F7-82ED6A4B2CD2}" destId="{6A508510-0012-417B-BEEE-20F17B9C7F9E}" srcOrd="1" destOrd="0" parTransId="{A7B500EE-BF66-47A8-96CF-CB417E37CDFD}" sibTransId="{BC07C58E-7AFD-4B84-9D10-EDDB28852160}"/>
    <dgm:cxn modelId="{CB1F99B4-663C-4DEC-B740-9204F8FB7030}" type="presOf" srcId="{F78C4BA5-3EF8-4C5C-9A32-80D81FB7CA6A}" destId="{CAEFD7FA-E314-47EB-BFC2-E729D52DD859}" srcOrd="0" destOrd="0" presId="urn:microsoft.com/office/officeart/2005/8/layout/bProcess4"/>
    <dgm:cxn modelId="{56F12DB9-89FE-41F9-862E-56F033098530}" type="presOf" srcId="{7BAA9170-16D9-4259-80F7-82ED6A4B2CD2}" destId="{037A7C38-87A2-4383-95BC-EB6FC224C987}" srcOrd="0" destOrd="0" presId="urn:microsoft.com/office/officeart/2005/8/layout/bProcess4"/>
    <dgm:cxn modelId="{98CBDCBA-7C65-410D-A07F-E0505FD05C67}" srcId="{7BAA9170-16D9-4259-80F7-82ED6A4B2CD2}" destId="{D71BCE09-2C6D-43E7-A9AF-219CB332F6DF}" srcOrd="7" destOrd="0" parTransId="{F2AB403B-1048-4301-905B-223CDDBDFCEA}" sibTransId="{EC6AA607-E391-4694-8E07-26F421A9559D}"/>
    <dgm:cxn modelId="{F2E174C0-9C64-497A-9C49-8D68BA7217BF}" type="presOf" srcId="{973F5DE8-5922-4D49-82C3-A0D212C622B3}" destId="{D220540A-5C9D-4867-8BD3-9DDD381974C4}" srcOrd="0" destOrd="0" presId="urn:microsoft.com/office/officeart/2005/8/layout/bProcess4"/>
    <dgm:cxn modelId="{3F8881C5-EF3E-4F1F-A2B7-0E2F6EEA5458}" type="presOf" srcId="{EC6AA607-E391-4694-8E07-26F421A9559D}" destId="{A64694C5-E4D5-4018-BB20-15D2139A7245}" srcOrd="0" destOrd="0" presId="urn:microsoft.com/office/officeart/2005/8/layout/bProcess4"/>
    <dgm:cxn modelId="{9379A9CE-76CE-49B0-853D-9F7FBF380C77}" type="presOf" srcId="{DE89BD59-FFB9-4F5C-A115-05920DE656B4}" destId="{D74C2514-A47E-4AFB-AE87-A703181ECBFD}" srcOrd="0" destOrd="0" presId="urn:microsoft.com/office/officeart/2005/8/layout/bProcess4"/>
    <dgm:cxn modelId="{1ED1B1D6-2B81-46DA-A316-727BD7EC335A}" type="presOf" srcId="{DA8D8F46-DC28-4D39-A5DB-5A5F86B43DEB}" destId="{FDD23D25-0924-4D58-ACD0-506FF7D3DD6F}" srcOrd="0" destOrd="0" presId="urn:microsoft.com/office/officeart/2005/8/layout/bProcess4"/>
    <dgm:cxn modelId="{C15574DA-778E-43E4-8C97-46F65AAE33C1}" type="presOf" srcId="{04ACB503-7AF0-4E81-8BDF-2FE02D29C008}" destId="{565C27A2-D695-4FE0-AF8D-74A343C40C7F}" srcOrd="0" destOrd="0" presId="urn:microsoft.com/office/officeart/2005/8/layout/bProcess4"/>
    <dgm:cxn modelId="{B569BEDF-D104-41A2-AC76-BCCCB1AD5647}" type="presOf" srcId="{BC07C58E-7AFD-4B84-9D10-EDDB28852160}" destId="{7C3B4762-5029-4326-B19D-A95A754715AD}" srcOrd="0" destOrd="0" presId="urn:microsoft.com/office/officeart/2005/8/layout/bProcess4"/>
    <dgm:cxn modelId="{9526D6E2-9A70-4605-A1FB-EE98FCE076EE}" srcId="{7BAA9170-16D9-4259-80F7-82ED6A4B2CD2}" destId="{04ACB503-7AF0-4E81-8BDF-2FE02D29C008}" srcOrd="6" destOrd="0" parTransId="{ABAB1D30-FC10-43BB-BC30-5D0DAA28A9C2}" sibTransId="{215D6BCD-803C-4B3F-805B-7FE94423F728}"/>
    <dgm:cxn modelId="{8FBA97F4-7416-4D99-B54D-D6046156D662}" srcId="{7BAA9170-16D9-4259-80F7-82ED6A4B2CD2}" destId="{000C6C4E-FA2E-42A5-B868-810500BD5F6D}" srcOrd="3" destOrd="0" parTransId="{418C29C2-46DF-40CE-AE22-339E954E7473}" sibTransId="{973F5DE8-5922-4D49-82C3-A0D212C622B3}"/>
    <dgm:cxn modelId="{4745E5FE-1FC9-4BC6-97EA-45019397FB9F}" type="presOf" srcId="{D71BCE09-2C6D-43E7-A9AF-219CB332F6DF}" destId="{C46AD06A-6372-4725-972F-494998CCE2A3}" srcOrd="0" destOrd="0" presId="urn:microsoft.com/office/officeart/2005/8/layout/bProcess4"/>
    <dgm:cxn modelId="{87DD6572-820B-4583-96DC-E058A983D3EE}" type="presParOf" srcId="{037A7C38-87A2-4383-95BC-EB6FC224C987}" destId="{32407ACA-E6BA-4B5F-AC1D-3D9FB64D756C}" srcOrd="0" destOrd="0" presId="urn:microsoft.com/office/officeart/2005/8/layout/bProcess4"/>
    <dgm:cxn modelId="{2007631B-5FED-417E-953C-3BFB0E3BC7C6}" type="presParOf" srcId="{32407ACA-E6BA-4B5F-AC1D-3D9FB64D756C}" destId="{5C0D655B-7275-4C4A-8568-7749B7B15708}" srcOrd="0" destOrd="0" presId="urn:microsoft.com/office/officeart/2005/8/layout/bProcess4"/>
    <dgm:cxn modelId="{24EBB92F-97D3-4B46-91DB-5EACCAF1B4B7}" type="presParOf" srcId="{32407ACA-E6BA-4B5F-AC1D-3D9FB64D756C}" destId="{030DAC70-42C6-497D-ADF8-09E8D935CA31}" srcOrd="1" destOrd="0" presId="urn:microsoft.com/office/officeart/2005/8/layout/bProcess4"/>
    <dgm:cxn modelId="{C567A255-8757-46AD-8AEE-3F803A43AE7E}" type="presParOf" srcId="{037A7C38-87A2-4383-95BC-EB6FC224C987}" destId="{3545CE58-D4AE-46C5-A88A-E6E2B7B42C4D}" srcOrd="1" destOrd="0" presId="urn:microsoft.com/office/officeart/2005/8/layout/bProcess4"/>
    <dgm:cxn modelId="{0313D4DC-105D-4ED6-BE85-08C6BD9B80E2}" type="presParOf" srcId="{037A7C38-87A2-4383-95BC-EB6FC224C987}" destId="{E684CB4D-3603-46A5-84B2-BB2F50169B5D}" srcOrd="2" destOrd="0" presId="urn:microsoft.com/office/officeart/2005/8/layout/bProcess4"/>
    <dgm:cxn modelId="{82DB2F22-30DE-4ACE-95EF-D432790AD626}" type="presParOf" srcId="{E684CB4D-3603-46A5-84B2-BB2F50169B5D}" destId="{C5822A9A-A24F-4CC6-9C48-E75C1377F09B}" srcOrd="0" destOrd="0" presId="urn:microsoft.com/office/officeart/2005/8/layout/bProcess4"/>
    <dgm:cxn modelId="{F7860FDC-45A3-47B3-BFAA-1EF57C4AE6AE}" type="presParOf" srcId="{E684CB4D-3603-46A5-84B2-BB2F50169B5D}" destId="{15FCC68B-E3D2-4DC6-B8C5-67929D7ACD72}" srcOrd="1" destOrd="0" presId="urn:microsoft.com/office/officeart/2005/8/layout/bProcess4"/>
    <dgm:cxn modelId="{CF85FA2D-1C7E-4641-A402-4F08256D3603}" type="presParOf" srcId="{037A7C38-87A2-4383-95BC-EB6FC224C987}" destId="{7C3B4762-5029-4326-B19D-A95A754715AD}" srcOrd="3" destOrd="0" presId="urn:microsoft.com/office/officeart/2005/8/layout/bProcess4"/>
    <dgm:cxn modelId="{4E5E21A8-1ADE-45AF-BE5D-E0FBB4606425}" type="presParOf" srcId="{037A7C38-87A2-4383-95BC-EB6FC224C987}" destId="{86679929-A7AA-4F11-A545-279E881AC1B0}" srcOrd="4" destOrd="0" presId="urn:microsoft.com/office/officeart/2005/8/layout/bProcess4"/>
    <dgm:cxn modelId="{A7EEC277-8682-4AD7-9EC6-40D3598B3367}" type="presParOf" srcId="{86679929-A7AA-4F11-A545-279E881AC1B0}" destId="{EF6A6C48-884E-45B6-B320-0577F8643E07}" srcOrd="0" destOrd="0" presId="urn:microsoft.com/office/officeart/2005/8/layout/bProcess4"/>
    <dgm:cxn modelId="{83D33AA1-9AF9-49AE-8083-57A8469672F2}" type="presParOf" srcId="{86679929-A7AA-4F11-A545-279E881AC1B0}" destId="{D74C2514-A47E-4AFB-AE87-A703181ECBFD}" srcOrd="1" destOrd="0" presId="urn:microsoft.com/office/officeart/2005/8/layout/bProcess4"/>
    <dgm:cxn modelId="{2F2CB37D-2390-4281-842D-0DAABDCD57DF}" type="presParOf" srcId="{037A7C38-87A2-4383-95BC-EB6FC224C987}" destId="{CAEFD7FA-E314-47EB-BFC2-E729D52DD859}" srcOrd="5" destOrd="0" presId="urn:microsoft.com/office/officeart/2005/8/layout/bProcess4"/>
    <dgm:cxn modelId="{FFF1DA61-13FA-47D5-87DC-7A42A27B7244}" type="presParOf" srcId="{037A7C38-87A2-4383-95BC-EB6FC224C987}" destId="{A1CFDBEF-82EF-48EA-976C-5AF1D894F4DD}" srcOrd="6" destOrd="0" presId="urn:microsoft.com/office/officeart/2005/8/layout/bProcess4"/>
    <dgm:cxn modelId="{5A9D4611-AF9E-4BD8-9AE2-60A30484ED00}" type="presParOf" srcId="{A1CFDBEF-82EF-48EA-976C-5AF1D894F4DD}" destId="{004B8060-3150-4E07-A798-E1CCC0BCDA84}" srcOrd="0" destOrd="0" presId="urn:microsoft.com/office/officeart/2005/8/layout/bProcess4"/>
    <dgm:cxn modelId="{FD01BB64-9498-45A4-97D4-E824BDF2B6AC}" type="presParOf" srcId="{A1CFDBEF-82EF-48EA-976C-5AF1D894F4DD}" destId="{949D26D1-2FEC-4679-ABF2-0CD029791EC7}" srcOrd="1" destOrd="0" presId="urn:microsoft.com/office/officeart/2005/8/layout/bProcess4"/>
    <dgm:cxn modelId="{8A2F8534-7E8D-4765-B86F-F5028414967C}" type="presParOf" srcId="{037A7C38-87A2-4383-95BC-EB6FC224C987}" destId="{D220540A-5C9D-4867-8BD3-9DDD381974C4}" srcOrd="7" destOrd="0" presId="urn:microsoft.com/office/officeart/2005/8/layout/bProcess4"/>
    <dgm:cxn modelId="{C51FFB67-4618-4FED-BF01-056D0A9957FC}" type="presParOf" srcId="{037A7C38-87A2-4383-95BC-EB6FC224C987}" destId="{C198CDCF-4CBC-4FBB-BEDE-DFB830635D41}" srcOrd="8" destOrd="0" presId="urn:microsoft.com/office/officeart/2005/8/layout/bProcess4"/>
    <dgm:cxn modelId="{FEAC798F-7B5F-4BCA-823B-7B5B3E29D487}" type="presParOf" srcId="{C198CDCF-4CBC-4FBB-BEDE-DFB830635D41}" destId="{79AFC98A-5CBC-414D-9A7B-3F1EA7BFDE49}" srcOrd="0" destOrd="0" presId="urn:microsoft.com/office/officeart/2005/8/layout/bProcess4"/>
    <dgm:cxn modelId="{063FEBEC-1A09-48BA-86B7-EE7E9F53C454}" type="presParOf" srcId="{C198CDCF-4CBC-4FBB-BEDE-DFB830635D41}" destId="{FDD23D25-0924-4D58-ACD0-506FF7D3DD6F}" srcOrd="1" destOrd="0" presId="urn:microsoft.com/office/officeart/2005/8/layout/bProcess4"/>
    <dgm:cxn modelId="{958AEBB6-7E79-4E95-9670-26EF962663E3}" type="presParOf" srcId="{037A7C38-87A2-4383-95BC-EB6FC224C987}" destId="{694AA677-5A6A-498A-971C-58FD7E02F5CB}" srcOrd="9" destOrd="0" presId="urn:microsoft.com/office/officeart/2005/8/layout/bProcess4"/>
    <dgm:cxn modelId="{A9F5B4AB-8678-4425-A078-2D1BF49FB600}" type="presParOf" srcId="{037A7C38-87A2-4383-95BC-EB6FC224C987}" destId="{4E633083-D76C-4CA5-8098-7774980E9765}" srcOrd="10" destOrd="0" presId="urn:microsoft.com/office/officeart/2005/8/layout/bProcess4"/>
    <dgm:cxn modelId="{DEEE2758-DFB6-44B7-A1BF-21FF1B56F47C}" type="presParOf" srcId="{4E633083-D76C-4CA5-8098-7774980E9765}" destId="{37CB382D-D5B3-4B35-8A39-0270D18309EF}" srcOrd="0" destOrd="0" presId="urn:microsoft.com/office/officeart/2005/8/layout/bProcess4"/>
    <dgm:cxn modelId="{DAD0F2D5-83C4-410D-8473-252F04232DB5}" type="presParOf" srcId="{4E633083-D76C-4CA5-8098-7774980E9765}" destId="{FD4EA49E-FA3F-4F8B-A61C-EF877D2FBEE4}" srcOrd="1" destOrd="0" presId="urn:microsoft.com/office/officeart/2005/8/layout/bProcess4"/>
    <dgm:cxn modelId="{302FFAA4-5E19-4B74-A4DE-2FF95334F13C}" type="presParOf" srcId="{037A7C38-87A2-4383-95BC-EB6FC224C987}" destId="{F66B62DA-E62A-463B-86E7-0763C19530FD}" srcOrd="11" destOrd="0" presId="urn:microsoft.com/office/officeart/2005/8/layout/bProcess4"/>
    <dgm:cxn modelId="{73024EA6-082B-459A-9C84-3074270C2438}" type="presParOf" srcId="{037A7C38-87A2-4383-95BC-EB6FC224C987}" destId="{3B95653D-F7CB-4D0C-8027-3498ED443DA1}" srcOrd="12" destOrd="0" presId="urn:microsoft.com/office/officeart/2005/8/layout/bProcess4"/>
    <dgm:cxn modelId="{A39C65BB-65C8-4CB7-9C22-C5689B34807D}" type="presParOf" srcId="{3B95653D-F7CB-4D0C-8027-3498ED443DA1}" destId="{ED3EF497-3782-475E-A34E-89BDD228119E}" srcOrd="0" destOrd="0" presId="urn:microsoft.com/office/officeart/2005/8/layout/bProcess4"/>
    <dgm:cxn modelId="{174DB920-8B12-45F2-8DE8-2C6390CC9049}" type="presParOf" srcId="{3B95653D-F7CB-4D0C-8027-3498ED443DA1}" destId="{565C27A2-D695-4FE0-AF8D-74A343C40C7F}" srcOrd="1" destOrd="0" presId="urn:microsoft.com/office/officeart/2005/8/layout/bProcess4"/>
    <dgm:cxn modelId="{97AD176E-7CD3-4F5C-9A82-C4B891255F6C}" type="presParOf" srcId="{037A7C38-87A2-4383-95BC-EB6FC224C987}" destId="{54EE9BA6-7AA4-4C3E-8E70-FB06C767EEE4}" srcOrd="13" destOrd="0" presId="urn:microsoft.com/office/officeart/2005/8/layout/bProcess4"/>
    <dgm:cxn modelId="{EBB13E0A-5A9C-479C-9869-18CA23433C6D}" type="presParOf" srcId="{037A7C38-87A2-4383-95BC-EB6FC224C987}" destId="{35C0B4FA-D098-416A-87F7-2C7D0DE56CB4}" srcOrd="14" destOrd="0" presId="urn:microsoft.com/office/officeart/2005/8/layout/bProcess4"/>
    <dgm:cxn modelId="{D8404A0F-5F95-49D2-B08D-024FDABE85EE}" type="presParOf" srcId="{35C0B4FA-D098-416A-87F7-2C7D0DE56CB4}" destId="{63D213F8-E7C2-43D9-8C37-12AEDFDEBFC1}" srcOrd="0" destOrd="0" presId="urn:microsoft.com/office/officeart/2005/8/layout/bProcess4"/>
    <dgm:cxn modelId="{812F21BD-36F9-474D-A354-6799881BCDE5}" type="presParOf" srcId="{35C0B4FA-D098-416A-87F7-2C7D0DE56CB4}" destId="{C46AD06A-6372-4725-972F-494998CCE2A3}" srcOrd="1" destOrd="0" presId="urn:microsoft.com/office/officeart/2005/8/layout/bProcess4"/>
    <dgm:cxn modelId="{31FC5F03-4F14-4B62-AB19-CD81DA08657A}" type="presParOf" srcId="{037A7C38-87A2-4383-95BC-EB6FC224C987}" destId="{A64694C5-E4D5-4018-BB20-15D2139A7245}" srcOrd="15" destOrd="0" presId="urn:microsoft.com/office/officeart/2005/8/layout/bProcess4"/>
    <dgm:cxn modelId="{50A12EF1-BA0E-49F5-9182-A88DE5A45F73}" type="presParOf" srcId="{037A7C38-87A2-4383-95BC-EB6FC224C987}" destId="{90B3CD2B-7F8F-44F3-995E-603CF19845E8}" srcOrd="16" destOrd="0" presId="urn:microsoft.com/office/officeart/2005/8/layout/bProcess4"/>
    <dgm:cxn modelId="{61F8B2D8-F1E6-4DFA-B804-B29778A55151}" type="presParOf" srcId="{90B3CD2B-7F8F-44F3-995E-603CF19845E8}" destId="{3A20713D-AE9C-4F94-9141-466FBE576DC9}" srcOrd="0" destOrd="0" presId="urn:microsoft.com/office/officeart/2005/8/layout/bProcess4"/>
    <dgm:cxn modelId="{FE4F810E-3E65-40F9-9A97-CA4E19E85E50}" type="presParOf" srcId="{90B3CD2B-7F8F-44F3-995E-603CF19845E8}" destId="{F02A552C-CC30-4E2B-BE90-6FDB7877E98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D20D1-D61B-4244-AE1F-4DAF1B3A61A3}">
      <dsp:nvSpPr>
        <dsp:cNvPr id="0" name=""/>
        <dsp:cNvSpPr/>
      </dsp:nvSpPr>
      <dsp:spPr>
        <a:xfrm rot="16200000">
          <a:off x="1146702" y="-1160344"/>
          <a:ext cx="3240156" cy="556084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Для детей, родителей и педагогов: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-Успешная социализации детей;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-Приобщению детей к культурному-историческому наследию;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гражданственности, чувства патриотизма</a:t>
          </a:r>
        </a:p>
      </dsp:txBody>
      <dsp:txXfrm rot="5400000">
        <a:off x="-13642" y="1"/>
        <a:ext cx="5560845" cy="2430117"/>
      </dsp:txXfrm>
    </dsp:sp>
    <dsp:sp modelId="{AA03F1A8-5B9E-4791-AB13-775D5F708E52}">
      <dsp:nvSpPr>
        <dsp:cNvPr id="0" name=""/>
        <dsp:cNvSpPr/>
      </dsp:nvSpPr>
      <dsp:spPr>
        <a:xfrm>
          <a:off x="5519919" y="0"/>
          <a:ext cx="5506278" cy="3240156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Для учреждений: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-</a:t>
          </a:r>
          <a:r>
            <a:rPr lang="ru-RU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до­ступность дополнительных общеобразовательных программ</a:t>
          </a:r>
          <a:r>
            <a: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сетевых формах;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музейной деятельности в интеграции учреждения дополнительного образования и школы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-расширению использования возможности музеев в образовательной деятельности </a:t>
          </a:r>
        </a:p>
      </dsp:txBody>
      <dsp:txXfrm>
        <a:off x="5519919" y="0"/>
        <a:ext cx="5506278" cy="2430117"/>
      </dsp:txXfrm>
    </dsp:sp>
    <dsp:sp modelId="{50E39AC5-A178-4939-B061-A9580DF85B56}">
      <dsp:nvSpPr>
        <dsp:cNvPr id="0" name=""/>
        <dsp:cNvSpPr/>
      </dsp:nvSpPr>
      <dsp:spPr>
        <a:xfrm rot="10800000">
          <a:off x="0" y="3240156"/>
          <a:ext cx="5506278" cy="3240156"/>
        </a:xfrm>
        <a:prstGeom prst="round1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0" y="4050195"/>
        <a:ext cx="5506278" cy="2430117"/>
      </dsp:txXfrm>
    </dsp:sp>
    <dsp:sp modelId="{5216A487-E72A-4DF1-AA71-E8C2DCD0DE0D}">
      <dsp:nvSpPr>
        <dsp:cNvPr id="0" name=""/>
        <dsp:cNvSpPr/>
      </dsp:nvSpPr>
      <dsp:spPr>
        <a:xfrm rot="5400000">
          <a:off x="6652980" y="2107095"/>
          <a:ext cx="3240156" cy="5506278"/>
        </a:xfrm>
        <a:prstGeom prst="round1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 rot="-5400000">
        <a:off x="5519920" y="4050195"/>
        <a:ext cx="5506278" cy="2430117"/>
      </dsp:txXfrm>
    </dsp:sp>
    <dsp:sp modelId="{5B554BDF-E942-480F-BCB6-C494AFA287DE}">
      <dsp:nvSpPr>
        <dsp:cNvPr id="0" name=""/>
        <dsp:cNvSpPr/>
      </dsp:nvSpPr>
      <dsp:spPr>
        <a:xfrm>
          <a:off x="0" y="4235394"/>
          <a:ext cx="11012544" cy="102572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 данного проекта</a:t>
          </a:r>
        </a:p>
      </dsp:txBody>
      <dsp:txXfrm>
        <a:off x="50072" y="4285466"/>
        <a:ext cx="10912400" cy="925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5CE58-D4AE-46C5-A88A-E6E2B7B42C4D}">
      <dsp:nvSpPr>
        <dsp:cNvPr id="0" name=""/>
        <dsp:cNvSpPr/>
      </dsp:nvSpPr>
      <dsp:spPr>
        <a:xfrm rot="5400000">
          <a:off x="174588" y="1607226"/>
          <a:ext cx="2159732" cy="228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DAC70-42C6-497D-ADF8-09E8D935CA31}">
      <dsp:nvSpPr>
        <dsp:cNvPr id="0" name=""/>
        <dsp:cNvSpPr/>
      </dsp:nvSpPr>
      <dsp:spPr>
        <a:xfrm>
          <a:off x="560684" y="80"/>
          <a:ext cx="2904035" cy="20517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0" indent="-34290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  <a:defRPr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Квест-экскурсия в Музее истории Краснофлотского района </a:t>
          </a:r>
        </a:p>
        <a:p>
          <a:pPr marL="342900" lvl="0" indent="-34290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  <a:defRPr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«Предметы тоже могут рассказывать»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620776" y="60172"/>
        <a:ext cx="2783851" cy="1931516"/>
      </dsp:txXfrm>
    </dsp:sp>
    <dsp:sp modelId="{7C3B4762-5029-4326-B19D-A95A754715AD}">
      <dsp:nvSpPr>
        <dsp:cNvPr id="0" name=""/>
        <dsp:cNvSpPr/>
      </dsp:nvSpPr>
      <dsp:spPr>
        <a:xfrm rot="5400000">
          <a:off x="305613" y="3644186"/>
          <a:ext cx="1897682" cy="228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CC68B-E3D2-4DC6-B8C5-67929D7ACD72}">
      <dsp:nvSpPr>
        <dsp:cNvPr id="0" name=""/>
        <dsp:cNvSpPr/>
      </dsp:nvSpPr>
      <dsp:spPr>
        <a:xfrm>
          <a:off x="742078" y="2432967"/>
          <a:ext cx="2541246" cy="15247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Интерактивно-игровая викторина «Рожденная на Амуре»</a:t>
          </a:r>
        </a:p>
        <a:p>
          <a:pPr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786736" y="2477625"/>
        <a:ext cx="2451930" cy="1435432"/>
      </dsp:txXfrm>
    </dsp:sp>
    <dsp:sp modelId="{CAEFD7FA-E314-47EB-BFC2-E729D52DD859}">
      <dsp:nvSpPr>
        <dsp:cNvPr id="0" name=""/>
        <dsp:cNvSpPr/>
      </dsp:nvSpPr>
      <dsp:spPr>
        <a:xfrm>
          <a:off x="1258581" y="4597154"/>
          <a:ext cx="3552999" cy="228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C2514-A47E-4AFB-AE87-A703181ECBFD}">
      <dsp:nvSpPr>
        <dsp:cNvPr id="0" name=""/>
        <dsp:cNvSpPr/>
      </dsp:nvSpPr>
      <dsp:spPr>
        <a:xfrm>
          <a:off x="742078" y="4338902"/>
          <a:ext cx="2541246" cy="15247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Интерактивная игра «Музейные бродилки»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786736" y="4383560"/>
        <a:ext cx="2451930" cy="1435432"/>
      </dsp:txXfrm>
    </dsp:sp>
    <dsp:sp modelId="{D220540A-5C9D-4867-8BD3-9DDD381974C4}">
      <dsp:nvSpPr>
        <dsp:cNvPr id="0" name=""/>
        <dsp:cNvSpPr/>
      </dsp:nvSpPr>
      <dsp:spPr>
        <a:xfrm rot="16200000">
          <a:off x="3866865" y="3644186"/>
          <a:ext cx="1897682" cy="2287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D26D1-2FEC-4679-ABF2-0CD029791EC7}">
      <dsp:nvSpPr>
        <dsp:cNvPr id="0" name=""/>
        <dsp:cNvSpPr/>
      </dsp:nvSpPr>
      <dsp:spPr>
        <a:xfrm>
          <a:off x="4303331" y="4338902"/>
          <a:ext cx="2541246" cy="15247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Квест-экскурсии с использование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QR-</a:t>
          </a: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кода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4347989" y="4383560"/>
        <a:ext cx="2451930" cy="1435432"/>
      </dsp:txXfrm>
    </dsp:sp>
    <dsp:sp modelId="{694AA677-5A6A-498A-971C-58FD7E02F5CB}">
      <dsp:nvSpPr>
        <dsp:cNvPr id="0" name=""/>
        <dsp:cNvSpPr/>
      </dsp:nvSpPr>
      <dsp:spPr>
        <a:xfrm rot="16200000">
          <a:off x="3866865" y="1738251"/>
          <a:ext cx="1897682" cy="2287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23D25-0924-4D58-ACD0-506FF7D3DD6F}">
      <dsp:nvSpPr>
        <dsp:cNvPr id="0" name=""/>
        <dsp:cNvSpPr/>
      </dsp:nvSpPr>
      <dsp:spPr>
        <a:xfrm>
          <a:off x="4303331" y="2432967"/>
          <a:ext cx="2541246" cy="15247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викторины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квиз-плизы</a:t>
          </a: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4347989" y="2477625"/>
        <a:ext cx="2451930" cy="1435432"/>
      </dsp:txXfrm>
    </dsp:sp>
    <dsp:sp modelId="{F66B62DA-E62A-463B-86E7-0763C19530FD}">
      <dsp:nvSpPr>
        <dsp:cNvPr id="0" name=""/>
        <dsp:cNvSpPr/>
      </dsp:nvSpPr>
      <dsp:spPr>
        <a:xfrm>
          <a:off x="4819833" y="785284"/>
          <a:ext cx="3521614" cy="228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EA49E-FA3F-4F8B-A61C-EF877D2FBEE4}">
      <dsp:nvSpPr>
        <dsp:cNvPr id="0" name=""/>
        <dsp:cNvSpPr/>
      </dsp:nvSpPr>
      <dsp:spPr>
        <a:xfrm>
          <a:off x="4303331" y="527032"/>
          <a:ext cx="2541246" cy="15247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«Сумерки в музеи»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4347989" y="571690"/>
        <a:ext cx="2451930" cy="1435432"/>
      </dsp:txXfrm>
    </dsp:sp>
    <dsp:sp modelId="{54EE9BA6-7AA4-4C3E-8E70-FB06C767EEE4}">
      <dsp:nvSpPr>
        <dsp:cNvPr id="0" name=""/>
        <dsp:cNvSpPr/>
      </dsp:nvSpPr>
      <dsp:spPr>
        <a:xfrm rot="5400000">
          <a:off x="7396733" y="1738251"/>
          <a:ext cx="1897682" cy="228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C27A2-D695-4FE0-AF8D-74A343C40C7F}">
      <dsp:nvSpPr>
        <dsp:cNvPr id="0" name=""/>
        <dsp:cNvSpPr/>
      </dsp:nvSpPr>
      <dsp:spPr>
        <a:xfrm>
          <a:off x="7833198" y="527032"/>
          <a:ext cx="2541246" cy="15247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Виртуальные экскурсии «Говорящие улицы Базы КАФ»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7877856" y="571690"/>
        <a:ext cx="2451930" cy="1435432"/>
      </dsp:txXfrm>
    </dsp:sp>
    <dsp:sp modelId="{A64694C5-E4D5-4018-BB20-15D2139A7245}">
      <dsp:nvSpPr>
        <dsp:cNvPr id="0" name=""/>
        <dsp:cNvSpPr/>
      </dsp:nvSpPr>
      <dsp:spPr>
        <a:xfrm rot="5400000">
          <a:off x="7396733" y="3644186"/>
          <a:ext cx="1897682" cy="228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AD06A-6372-4725-972F-494998CCE2A3}">
      <dsp:nvSpPr>
        <dsp:cNvPr id="0" name=""/>
        <dsp:cNvSpPr/>
      </dsp:nvSpPr>
      <dsp:spPr>
        <a:xfrm>
          <a:off x="7833198" y="2432967"/>
          <a:ext cx="2541246" cy="15247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Ретро выставки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7877856" y="2477625"/>
        <a:ext cx="2451930" cy="1435432"/>
      </dsp:txXfrm>
    </dsp:sp>
    <dsp:sp modelId="{F02A552C-CC30-4E2B-BE90-6FDB7877E983}">
      <dsp:nvSpPr>
        <dsp:cNvPr id="0" name=""/>
        <dsp:cNvSpPr/>
      </dsp:nvSpPr>
      <dsp:spPr>
        <a:xfrm>
          <a:off x="7683189" y="4338902"/>
          <a:ext cx="2841266" cy="15247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Квест – игра с использованием технологии «ТАЙМ ЛАЙН» (Лента времени)</a:t>
          </a:r>
        </a:p>
        <a:p>
          <a:pPr marL="0" indent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7727847" y="4383560"/>
        <a:ext cx="2751950" cy="1435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24EC8-ED57-4E65-8664-413142399F35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8FC34-3131-43DB-9FD6-877DB59B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9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8FC34-3131-43DB-9FD6-877DB59B3B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2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34F5-BDE2-4375-B83B-F49841317258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6" Type="http://schemas.openxmlformats.org/officeDocument/2006/relationships/slide" Target="slide4.xml" /><Relationship Id="rId5" Type="http://schemas.openxmlformats.org/officeDocument/2006/relationships/hyperlink" Target="https://khb-lvm.edu.27.ru/" TargetMode="External" /><Relationship Id="rId4" Type="http://schemas.microsoft.com/office/2007/relationships/hdphoto" Target="../media/hdphoto1.wdp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slide" Target="slide5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 /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3" Type="http://schemas.openxmlformats.org/officeDocument/2006/relationships/image" Target="../media/image1.jpg" /><Relationship Id="rId7" Type="http://schemas.openxmlformats.org/officeDocument/2006/relationships/image" Target="../media/image17.jp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://www.dk-khv.ru/" TargetMode="External" /><Relationship Id="rId5" Type="http://schemas.openxmlformats.org/officeDocument/2006/relationships/image" Target="../media/image20.jpg" /><Relationship Id="rId4" Type="http://schemas.openxmlformats.org/officeDocument/2006/relationships/image" Target="../media/image19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 /><Relationship Id="rId2" Type="http://schemas.openxmlformats.org/officeDocument/2006/relationships/slide" Target="slide11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5.xml" /><Relationship Id="rId5" Type="http://schemas.openxmlformats.org/officeDocument/2006/relationships/slide" Target="slide14.xml" /><Relationship Id="rId4" Type="http://schemas.openxmlformats.org/officeDocument/2006/relationships/slide" Target="slide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 /><Relationship Id="rId2" Type="http://schemas.openxmlformats.org/officeDocument/2006/relationships/slide" Target="slide16.xml" /><Relationship Id="rId1" Type="http://schemas.openxmlformats.org/officeDocument/2006/relationships/slideLayout" Target="../slideLayouts/slideLayout2.xml" /><Relationship Id="rId4" Type="http://schemas.openxmlformats.org/officeDocument/2006/relationships/slide" Target="slide1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0"/>
            <a:ext cx="12192000" cy="10609847"/>
            <a:chOff x="0" y="0"/>
            <a:chExt cx="12192000" cy="1060984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4653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1610438" y="178670"/>
              <a:ext cx="10431177" cy="10431177"/>
              <a:chOff x="1610438" y="178670"/>
              <a:chExt cx="10431177" cy="10431177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0438" y="953531"/>
                <a:ext cx="10431177" cy="45719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326364" y="5371399"/>
                <a:ext cx="10431177" cy="45719"/>
              </a:xfrm>
              <a:prstGeom prst="rect">
                <a:avLst/>
              </a:prstGeom>
            </p:spPr>
          </p:pic>
        </p:grp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243462" y="1590350"/>
            <a:ext cx="9867947" cy="1325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Создание интерактивной музейной среды в условиях сетевого взаимодействия с общеобразовательными учреждениями </a:t>
            </a:r>
          </a:p>
          <a:p>
            <a:pPr algn="ctr">
              <a:lnSpc>
                <a:spcPct val="100000"/>
              </a:lnSpc>
            </a:pPr>
            <a:r>
              <a:rPr lang="ru-RU" alt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Краснофлотского района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28350" y="5626832"/>
            <a:ext cx="4529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Педагог-организатор: Шаламова И.Г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Методист: Фролова А.И.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12980" y="373548"/>
            <a:ext cx="9582181" cy="5799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УЧРЕЖДЕНИЕ ДОПОЛНИТЕЛЬНОГО ОБРАЗОВАНИЯ </a:t>
            </a:r>
          </a:p>
          <a:p>
            <a:pPr algn="ctr">
              <a:lnSpc>
                <a:spcPct val="100000"/>
              </a:lnSpc>
            </a:pPr>
            <a:r>
              <a:rPr lang="ru-RU" altLang="ru-RU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ХАБАРОВСКА «ДВОРЕЦ ТВОРЧЕСТВА ДЕТЕЙ И МОЛОДЕЖИ «СЕВЕРНОЕ СИЯНИЕ»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587" y="1031113"/>
            <a:ext cx="2087951" cy="20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1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88AB4-AE67-43CD-9ED1-9E90E6C8B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1" y="609600"/>
            <a:ext cx="11743658" cy="56387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875B5A-3516-43DD-BE2F-8B848DBCFAE0}"/>
              </a:ext>
            </a:extLst>
          </p:cNvPr>
          <p:cNvSpPr/>
          <p:nvPr/>
        </p:nvSpPr>
        <p:spPr>
          <a:xfrm>
            <a:off x="329073" y="1456648"/>
            <a:ext cx="112953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«От того, как мы воспитаем молодёжь, зависит, сможет ли Россия сберечь и приумножить саму себя. Сможет ли она быть современной, перспективной, эффективно развивающейся, но в то же время не растерять себя как нацию, не утратить свою самобытность в очень непростой современной обстановке».</a:t>
            </a:r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r"/>
            <a:endParaRPr lang="ru-RU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В. В. Путин</a:t>
            </a:r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2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05859A-20CC-47BC-9A2E-D0A5CFDCA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1" y="809531"/>
            <a:ext cx="11743658" cy="59506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2D9C21-EA96-428D-888E-53B1EB750919}"/>
              </a:ext>
            </a:extLst>
          </p:cNvPr>
          <p:cNvSpPr/>
          <p:nvPr/>
        </p:nvSpPr>
        <p:spPr>
          <a:xfrm>
            <a:off x="4558748" y="1086486"/>
            <a:ext cx="6096000" cy="6794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DD3E3A-CAA3-4A22-B5BE-556956D7B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6444" l="1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42" y="3616954"/>
            <a:ext cx="2143125" cy="21431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35EC48-CE65-4B69-91B1-959164D55088}"/>
              </a:ext>
            </a:extLst>
          </p:cNvPr>
          <p:cNvSpPr/>
          <p:nvPr/>
        </p:nvSpPr>
        <p:spPr>
          <a:xfrm>
            <a:off x="1107863" y="5790937"/>
            <a:ext cx="2188291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«СОШ№58»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8712B8-0A80-4AAB-9B75-28433BDE7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6444" l="1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78" y="3628011"/>
            <a:ext cx="2143125" cy="21431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0DC373-2C9F-41E6-92DC-5E7C05E8DE90}"/>
              </a:ext>
            </a:extLst>
          </p:cNvPr>
          <p:cNvSpPr/>
          <p:nvPr/>
        </p:nvSpPr>
        <p:spPr>
          <a:xfrm>
            <a:off x="4763378" y="5806967"/>
            <a:ext cx="2287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«СШ «Успех»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1D3D52-1D59-4552-B85B-E2FF8CC71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6444" l="1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33" y="3566286"/>
            <a:ext cx="2143125" cy="214312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81D8D7C-6FF4-4FF2-9052-B61F4676BAFA}"/>
              </a:ext>
            </a:extLst>
          </p:cNvPr>
          <p:cNvSpPr/>
          <p:nvPr/>
        </p:nvSpPr>
        <p:spPr>
          <a:xfrm>
            <a:off x="8174824" y="5798952"/>
            <a:ext cx="2517741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«Гимназия №8»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0A787A-9DA0-4D3C-9278-5B918EF84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6444" l="1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71" y="809314"/>
            <a:ext cx="2143125" cy="21431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878820-C7E0-4285-B59A-DFD8306E1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6444" l="1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18" y="907906"/>
            <a:ext cx="2143125" cy="214312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B785AC2-9278-440C-9503-70170571D53A}"/>
              </a:ext>
            </a:extLst>
          </p:cNvPr>
          <p:cNvSpPr/>
          <p:nvPr/>
        </p:nvSpPr>
        <p:spPr>
          <a:xfrm>
            <a:off x="2832565" y="2876413"/>
            <a:ext cx="1625381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МАОУ "ВМЛ"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A18BE26-DD93-46BB-84C2-9E26279EFEB4}"/>
              </a:ext>
            </a:extLst>
          </p:cNvPr>
          <p:cNvSpPr/>
          <p:nvPr/>
        </p:nvSpPr>
        <p:spPr>
          <a:xfrm>
            <a:off x="6845035" y="2896501"/>
            <a:ext cx="3610732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«Экономическая гимназия»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90152FC-26C8-4063-8097-9D554ACBD104}"/>
              </a:ext>
            </a:extLst>
          </p:cNvPr>
          <p:cNvSpPr txBox="1">
            <a:spLocks/>
          </p:cNvSpPr>
          <p:nvPr/>
        </p:nvSpPr>
        <p:spPr>
          <a:xfrm>
            <a:off x="2202008" y="97858"/>
            <a:ext cx="7642419" cy="4548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Краснофлотского района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: вверх 1">
            <a:hlinkClick r:id="rId6" action="ppaction://hlinksldjump"/>
            <a:extLst>
              <a:ext uri="{FF2B5EF4-FFF2-40B4-BE49-F238E27FC236}">
                <a16:creationId xmlns:a16="http://schemas.microsoft.com/office/drawing/2014/main" id="{AF0C327C-068B-4C35-AEA6-45DF4E814BA7}"/>
              </a:ext>
            </a:extLst>
          </p:cNvPr>
          <p:cNvSpPr/>
          <p:nvPr/>
        </p:nvSpPr>
        <p:spPr>
          <a:xfrm>
            <a:off x="10827026" y="5340626"/>
            <a:ext cx="989820" cy="10601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2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88AB4-AE67-43CD-9ED1-9E90E6C8B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358"/>
            <a:ext cx="12174895" cy="59506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B915A-BF49-4020-80D5-2E2203C5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04"/>
            <a:ext cx="10515600" cy="6420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</a:rPr>
              <a:t>Анкетирование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087F0-3200-4782-B409-CAA27148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33" y="1036257"/>
            <a:ext cx="11984934" cy="47854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Провести анкетирование через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Google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формы представителей школ на предмет интереса к к совместным проектам школы и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музея МАУ ДО «ДТДиМ» (декабрь 2023-январь 2024)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1. Есть ли в вашем учреждении музейные комнаты , патриотические клубы, поисковые отряды?</a:t>
            </a:r>
          </a:p>
          <a:p>
            <a:r>
              <a:rPr lang="ru-RU" dirty="0">
                <a:solidFill>
                  <a:schemeClr val="bg1"/>
                </a:solidFill>
              </a:rPr>
              <a:t>2.Какая ведется деятельность по гражданскому и патриотическому воспитанию?</a:t>
            </a:r>
          </a:p>
          <a:p>
            <a:r>
              <a:rPr lang="ru-RU" dirty="0">
                <a:solidFill>
                  <a:schemeClr val="bg1"/>
                </a:solidFill>
              </a:rPr>
              <a:t>3.Существуют ли проблемы в организации гражданского и патриотического воспитания детей?</a:t>
            </a:r>
          </a:p>
          <a:p>
            <a:r>
              <a:rPr lang="ru-RU" dirty="0">
                <a:solidFill>
                  <a:schemeClr val="bg1"/>
                </a:solidFill>
              </a:rPr>
              <a:t>4.Необходима ли вам помощь в реализации и организации  музейной деятельности?</a:t>
            </a:r>
          </a:p>
          <a:p>
            <a:r>
              <a:rPr lang="ru-RU" dirty="0">
                <a:solidFill>
                  <a:schemeClr val="bg1"/>
                </a:solidFill>
              </a:rPr>
              <a:t>5.Какие ресурсы используется по ведению гражданской и патриотической деятельности в вашем учреждении?</a:t>
            </a:r>
          </a:p>
          <a:p>
            <a:endParaRPr lang="ru-RU" dirty="0"/>
          </a:p>
        </p:txBody>
      </p:sp>
      <p:sp>
        <p:nvSpPr>
          <p:cNvPr id="5" name="Стрелка: вверх 4">
            <a:hlinkClick r:id="rId3" action="ppaction://hlinksldjump"/>
            <a:extLst>
              <a:ext uri="{FF2B5EF4-FFF2-40B4-BE49-F238E27FC236}">
                <a16:creationId xmlns:a16="http://schemas.microsoft.com/office/drawing/2014/main" id="{47CCD557-EA0B-4C63-B213-A5CE8BD29023}"/>
              </a:ext>
            </a:extLst>
          </p:cNvPr>
          <p:cNvSpPr/>
          <p:nvPr/>
        </p:nvSpPr>
        <p:spPr>
          <a:xfrm>
            <a:off x="10827026" y="5340626"/>
            <a:ext cx="989820" cy="10601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9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88AB4-AE67-43CD-9ED1-9E90E6C8B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1" y="1020417"/>
            <a:ext cx="11743658" cy="56387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B915A-BF49-4020-80D5-2E2203C5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33" y="234674"/>
            <a:ext cx="10515600" cy="642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imes New Roman" panose="02020603050405020304" pitchFamily="18" charset="0"/>
              </a:rPr>
              <a:t>Обмен опытом по совместной реализация образовательных проектов и социальных инициатив (январь-февраль 2024гг)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087F0-3200-4782-B409-CAA27148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54" y="1147314"/>
            <a:ext cx="11441692" cy="537275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круглого стала по обмену опыта действующих проектов и социальных инициатив в школах (январь);</a:t>
            </a:r>
          </a:p>
          <a:p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внеурочных мероприятий по гражданскому и патриотическому воспитанию школьников; (январь-февраль);</a:t>
            </a:r>
          </a:p>
          <a:p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уроков краеведения на базе школы Краснофлотского района, используя материал музея МАУ ДО «ДТДиМ»; (по запросу)</a:t>
            </a:r>
          </a:p>
          <a:p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 базе музея МАУ ДО «ДТДиМ» экскурсий для учителей, уроков мужества, встреча с ветеранами и </a:t>
            </a:r>
            <a:r>
              <a:rPr lang="ru-RU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(февраль)</a:t>
            </a:r>
          </a:p>
          <a:p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консультаций музейным и педагогическим работника по вопросам организации музейной деятельности, составления, подбора материала для создание образовательных проектов (по запросу)</a:t>
            </a:r>
          </a:p>
          <a:p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установочного семинара «Формирование музейной среды» с приглашенными специалистами.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Стрелка: вверх 4">
            <a:hlinkClick r:id="rId3" action="ppaction://hlinksldjump"/>
            <a:extLst>
              <a:ext uri="{FF2B5EF4-FFF2-40B4-BE49-F238E27FC236}">
                <a16:creationId xmlns:a16="http://schemas.microsoft.com/office/drawing/2014/main" id="{47CCD557-EA0B-4C63-B213-A5CE8BD29023}"/>
              </a:ext>
            </a:extLst>
          </p:cNvPr>
          <p:cNvSpPr/>
          <p:nvPr/>
        </p:nvSpPr>
        <p:spPr>
          <a:xfrm>
            <a:off x="10827026" y="5340626"/>
            <a:ext cx="989820" cy="10601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7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88AB4-AE67-43CD-9ED1-9E90E6C8B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0" y="1020417"/>
            <a:ext cx="11967829" cy="56387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B915A-BF49-4020-80D5-2E2203C5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33" y="234674"/>
            <a:ext cx="10515600" cy="642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ea typeface="Times New Roman" panose="02020603050405020304" pitchFamily="18" charset="0"/>
              </a:rPr>
              <a:t>Разработка нормативно-правовой базы </a:t>
            </a:r>
            <a:br>
              <a:rPr lang="ru-RU" sz="2400" b="1" dirty="0"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Georgia" panose="02040502050405020303" pitchFamily="18" charset="0"/>
                <a:ea typeface="Times New Roman" panose="02020603050405020304" pitchFamily="18" charset="0"/>
              </a:rPr>
              <a:t>(декабрь2023-январь 2024)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087F0-3200-4782-B409-CAA27148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66" y="1486245"/>
            <a:ext cx="1198493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муниципальной инновационной площадке;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муниципальной инновационной площадке;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создании координационного совета по управлению инновационной площадкой;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совете музея;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работы муниципальной инновационной площадки на 2023-2024гг.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совместной деятельности музея МАУ ДО «ДТДиМ»  и общеобразовательных учреждений;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сетевом взаимодействии;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трелка: вверх 4">
            <a:hlinkClick r:id="rId3" action="ppaction://hlinksldjump"/>
            <a:extLst>
              <a:ext uri="{FF2B5EF4-FFF2-40B4-BE49-F238E27FC236}">
                <a16:creationId xmlns:a16="http://schemas.microsoft.com/office/drawing/2014/main" id="{47CCD557-EA0B-4C63-B213-A5CE8BD29023}"/>
              </a:ext>
            </a:extLst>
          </p:cNvPr>
          <p:cNvSpPr/>
          <p:nvPr/>
        </p:nvSpPr>
        <p:spPr>
          <a:xfrm>
            <a:off x="10827026" y="5340626"/>
            <a:ext cx="989820" cy="10601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2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88AB4-AE67-43CD-9ED1-9E90E6C8B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1" y="755375"/>
            <a:ext cx="11967829" cy="60330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B915A-BF49-4020-80D5-2E2203C5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39" y="69575"/>
            <a:ext cx="11592675" cy="642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Ожидаемые инновационные продукты  </a:t>
            </a:r>
            <a:b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(май 2024г)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087F0-3200-4782-B409-CAA271481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54" y="923028"/>
            <a:ext cx="11816846" cy="56633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</a:rPr>
              <a:t>Образовательные  программы по музейной деятельности;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</a:rPr>
              <a:t>Методические разработки мероприятий, проведенных в рамках муниципальной инновационной площадки: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Уроки мужества, уроки памяти;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Викторины, квесты, </a:t>
            </a:r>
            <a:r>
              <a:rPr lang="ru-RU" dirty="0" err="1">
                <a:solidFill>
                  <a:schemeClr val="bg1"/>
                </a:solidFill>
              </a:rPr>
              <a:t>квиз-плизы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Интерактивные музейные игры;</a:t>
            </a: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</a:rPr>
              <a:t>Интерактивные  сетевые программы для организации каникулярного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отдыха обучающихся.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</a:rPr>
              <a:t>Разработка виртуальных экскурсий «говорящие улицы Базы КАФ»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</a:rPr>
              <a:t>Создание интерактивного музейного фонда и информационного пространства с использованием QR-кодов (история предмета, история событий, оформленная в результате исследовательской деятельности в виде QR-кодов).</a:t>
            </a: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трелка: вверх 4">
            <a:hlinkClick r:id="rId3" action="ppaction://hlinksldjump"/>
            <a:extLst>
              <a:ext uri="{FF2B5EF4-FFF2-40B4-BE49-F238E27FC236}">
                <a16:creationId xmlns:a16="http://schemas.microsoft.com/office/drawing/2014/main" id="{47CCD557-EA0B-4C63-B213-A5CE8BD29023}"/>
              </a:ext>
            </a:extLst>
          </p:cNvPr>
          <p:cNvSpPr/>
          <p:nvPr/>
        </p:nvSpPr>
        <p:spPr>
          <a:xfrm>
            <a:off x="11245026" y="5934971"/>
            <a:ext cx="834888" cy="8190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9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B915A-BF49-4020-80D5-2E2203C5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85" y="4624"/>
            <a:ext cx="11592675" cy="642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Интерактивно- игровые мероприятия</a:t>
            </a:r>
            <a:b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(согласно плану работы)</a:t>
            </a:r>
          </a:p>
        </p:txBody>
      </p:sp>
      <p:sp>
        <p:nvSpPr>
          <p:cNvPr id="5" name="Стрелка: вверх 4">
            <a:hlinkClick r:id="rId2" action="ppaction://hlinksldjump"/>
            <a:extLst>
              <a:ext uri="{FF2B5EF4-FFF2-40B4-BE49-F238E27FC236}">
                <a16:creationId xmlns:a16="http://schemas.microsoft.com/office/drawing/2014/main" id="{47CCD557-EA0B-4C63-B213-A5CE8BD29023}"/>
              </a:ext>
            </a:extLst>
          </p:cNvPr>
          <p:cNvSpPr/>
          <p:nvPr/>
        </p:nvSpPr>
        <p:spPr>
          <a:xfrm>
            <a:off x="11211338" y="5857460"/>
            <a:ext cx="980661" cy="9849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875B5A-3516-43DD-BE2F-8B848DBCFAE0}"/>
              </a:ext>
            </a:extLst>
          </p:cNvPr>
          <p:cNvSpPr/>
          <p:nvPr/>
        </p:nvSpPr>
        <p:spPr>
          <a:xfrm>
            <a:off x="2701770" y="905231"/>
            <a:ext cx="118507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550572E-D32D-4ED6-B990-C7B138BBE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682123"/>
              </p:ext>
            </p:extLst>
          </p:nvPr>
        </p:nvGraphicFramePr>
        <p:xfrm>
          <a:off x="329075" y="646664"/>
          <a:ext cx="11085140" cy="586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689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6AB2BC-F7C8-439E-9B56-A08F1AA14F99}"/>
              </a:ext>
            </a:extLst>
          </p:cNvPr>
          <p:cNvSpPr/>
          <p:nvPr/>
        </p:nvSpPr>
        <p:spPr>
          <a:xfrm>
            <a:off x="3207169" y="143325"/>
            <a:ext cx="5327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Социальные партнеры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73AC29-07AD-4B58-A1F8-ECB2B7143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93" y="774247"/>
            <a:ext cx="2915478" cy="2513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C03FB9-2704-407E-BDFC-6E67AAAC6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6" y="1296604"/>
            <a:ext cx="2748772" cy="23697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205F43-2420-4726-9D08-1905A5E3A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61" y="4087767"/>
            <a:ext cx="2590116" cy="22330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631591-2506-4C1D-A785-38D00B372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67" y="1283358"/>
            <a:ext cx="2779502" cy="23962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C88A63-AFEB-4370-8447-583B55FEE2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07" y="4343864"/>
            <a:ext cx="2997062" cy="197406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884826C-9413-4FFD-B14E-2EDA1F229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1" y="4172880"/>
            <a:ext cx="2422362" cy="2088386"/>
          </a:xfrm>
          <a:prstGeom prst="rect">
            <a:avLst/>
          </a:prstGeom>
        </p:spPr>
      </p:pic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014BCBB6-7262-472C-BDED-F4216584C3A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95194" y="2319129"/>
            <a:ext cx="1433917" cy="968633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Соединитель: изогнутый 24">
            <a:extLst>
              <a:ext uri="{FF2B5EF4-FFF2-40B4-BE49-F238E27FC236}">
                <a16:creationId xmlns:a16="http://schemas.microsoft.com/office/drawing/2014/main" id="{7C4A25CD-11EF-4AF7-BFDE-D8CDDB7D2C48}"/>
              </a:ext>
            </a:extLst>
          </p:cNvPr>
          <p:cNvCxnSpPr/>
          <p:nvPr/>
        </p:nvCxnSpPr>
        <p:spPr>
          <a:xfrm rot="5400000">
            <a:off x="3220790" y="3362168"/>
            <a:ext cx="1571388" cy="1422581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Соединитель: изогнутый 27">
            <a:extLst>
              <a:ext uri="{FF2B5EF4-FFF2-40B4-BE49-F238E27FC236}">
                <a16:creationId xmlns:a16="http://schemas.microsoft.com/office/drawing/2014/main" id="{B64E5B09-7C3A-4662-8742-3FD5B7603159}"/>
              </a:ext>
            </a:extLst>
          </p:cNvPr>
          <p:cNvCxnSpPr>
            <a:cxnSpLocks/>
          </p:cNvCxnSpPr>
          <p:nvPr/>
        </p:nvCxnSpPr>
        <p:spPr>
          <a:xfrm rot="5400000">
            <a:off x="5514105" y="3638001"/>
            <a:ext cx="863425" cy="12752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id="{EB8A435E-B84B-493F-958C-CD04F90E4C3F}"/>
              </a:ext>
            </a:extLst>
          </p:cNvPr>
          <p:cNvCxnSpPr/>
          <p:nvPr/>
        </p:nvCxnSpPr>
        <p:spPr>
          <a:xfrm rot="16200000" flipH="1">
            <a:off x="6960032" y="3564975"/>
            <a:ext cx="1740017" cy="1122172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>
            <a:extLst>
              <a:ext uri="{FF2B5EF4-FFF2-40B4-BE49-F238E27FC236}">
                <a16:creationId xmlns:a16="http://schemas.microsoft.com/office/drawing/2014/main" id="{0FC42213-7504-44E9-8817-A853716E77E0}"/>
              </a:ext>
            </a:extLst>
          </p:cNvPr>
          <p:cNvCxnSpPr/>
          <p:nvPr/>
        </p:nvCxnSpPr>
        <p:spPr>
          <a:xfrm>
            <a:off x="7247863" y="2319129"/>
            <a:ext cx="1489376" cy="101478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Стрелка: вверх 13">
            <a:hlinkClick r:id="rId8" action="ppaction://hlinksldjump"/>
            <a:extLst>
              <a:ext uri="{FF2B5EF4-FFF2-40B4-BE49-F238E27FC236}">
                <a16:creationId xmlns:a16="http://schemas.microsoft.com/office/drawing/2014/main" id="{CE1D30AA-0159-4B28-8A80-7364F8DF2E17}"/>
              </a:ext>
            </a:extLst>
          </p:cNvPr>
          <p:cNvSpPr/>
          <p:nvPr/>
        </p:nvSpPr>
        <p:spPr>
          <a:xfrm>
            <a:off x="11202180" y="5731179"/>
            <a:ext cx="989820" cy="10601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88AB4-AE67-43CD-9ED1-9E90E6C8B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6" y="1417983"/>
            <a:ext cx="11743658" cy="51438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B915A-BF49-4020-80D5-2E2203C5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71" y="457200"/>
            <a:ext cx="11592675" cy="64204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Фестиваль иллюстрированных миниатюр» </a:t>
            </a:r>
            <a:br>
              <a:rPr lang="ru-RU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(март-апрель 2024гг)</a:t>
            </a:r>
            <a:endParaRPr lang="ru-RU" sz="2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875B5A-3516-43DD-BE2F-8B848DBCFAE0}"/>
              </a:ext>
            </a:extLst>
          </p:cNvPr>
          <p:cNvSpPr/>
          <p:nvPr/>
        </p:nvSpPr>
        <p:spPr>
          <a:xfrm>
            <a:off x="655424" y="2128783"/>
            <a:ext cx="108811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(класс или несколько классов) готовят мини сценки иллюстрирующие события такие как : </a:t>
            </a:r>
          </a:p>
          <a:p>
            <a:pPr lvl="0"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Волочаевская битва, события на острове Даманский, </a:t>
            </a:r>
          </a:p>
          <a:p>
            <a:pPr lvl="0"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Ленинграда, Сталинградская битва,  </a:t>
            </a:r>
          </a:p>
          <a:p>
            <a:pPr lvl="0"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Победы, День памяти и скорби,</a:t>
            </a:r>
          </a:p>
          <a:p>
            <a:pPr lvl="0"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Второй Мировой войны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верх 5">
            <a:hlinkClick r:id="rId3" action="ppaction://hlinksldjump"/>
            <a:extLst>
              <a:ext uri="{FF2B5EF4-FFF2-40B4-BE49-F238E27FC236}">
                <a16:creationId xmlns:a16="http://schemas.microsoft.com/office/drawing/2014/main" id="{3F42EADC-5629-4A94-857F-098FCC53D47D}"/>
              </a:ext>
            </a:extLst>
          </p:cNvPr>
          <p:cNvSpPr/>
          <p:nvPr/>
        </p:nvSpPr>
        <p:spPr>
          <a:xfrm>
            <a:off x="10827026" y="5340626"/>
            <a:ext cx="989820" cy="10601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2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1" y="962025"/>
            <a:ext cx="11444376" cy="56871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682780-2B8F-42BA-9B14-B2C0AC452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78"/>
          <a:stretch/>
        </p:blipFill>
        <p:spPr>
          <a:xfrm>
            <a:off x="2259494" y="0"/>
            <a:ext cx="7673011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6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8A7B464-1C5D-42E8-A556-55293BE13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674040"/>
              </p:ext>
            </p:extLst>
          </p:nvPr>
        </p:nvGraphicFramePr>
        <p:xfrm>
          <a:off x="649358" y="145774"/>
          <a:ext cx="11012556" cy="648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810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92" y="2555651"/>
            <a:ext cx="3433330" cy="3245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7" y="962025"/>
            <a:ext cx="11458342" cy="789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124" y="3187127"/>
            <a:ext cx="2003086" cy="2003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40" y="2650054"/>
            <a:ext cx="2555123" cy="324592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4734" y="1110080"/>
            <a:ext cx="11378345" cy="677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ВАС БОЛЬШЕ УЗНАТЬ О ЖИЗНИ ДВОРЦА «СЕВЕРНОЕ СИЯНИЕ» НА ОФИЦИАЛЬНОМ САЙТЕ УЧРЕЖДЕНИЯ </a:t>
            </a:r>
            <a:r>
              <a:rPr lang="en-US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WWW.DK-KHV.RU</a:t>
            </a:r>
            <a:r>
              <a:rPr lang="en-US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ОФИЦИАЛЬНОЙ СТРАНИЦЕ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ED8E02-A576-4E33-8858-4341F01C76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78"/>
          <a:stretch/>
        </p:blipFill>
        <p:spPr>
          <a:xfrm>
            <a:off x="2259494" y="32425"/>
            <a:ext cx="7673011" cy="9620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4E988D-F20D-4CB8-A3A7-F6B37D46F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0" y="3270497"/>
            <a:ext cx="1836342" cy="18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5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8B6617-7DAF-4759-96BD-E337754B9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6" y="1127923"/>
            <a:ext cx="11883548" cy="549915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663E2C-5FEC-4EB3-B7BE-D25ABFB54E92}"/>
              </a:ext>
            </a:extLst>
          </p:cNvPr>
          <p:cNvSpPr/>
          <p:nvPr/>
        </p:nvSpPr>
        <p:spPr>
          <a:xfrm>
            <a:off x="75955" y="2598816"/>
            <a:ext cx="120400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Цель проекта</a:t>
            </a:r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создание интерактивной музейной среды в условиях сетевого взаимодействия образовательных учреждений Краснофлотского района</a:t>
            </a:r>
            <a:endParaRPr lang="ru-RU" sz="200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F13CD5-5933-4CEB-B5D4-878DDC53B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17"/>
          <a:stretch/>
        </p:blipFill>
        <p:spPr>
          <a:xfrm>
            <a:off x="3215630" y="87048"/>
            <a:ext cx="5760738" cy="10150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0E7B72-F749-4E71-97C9-ADBE6E6A7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4" y="4148495"/>
            <a:ext cx="3094695" cy="2315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473DFF-FF51-440F-BFFE-3DF1C63709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95" y="4086047"/>
            <a:ext cx="3087583" cy="2315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B9E98F-85D4-4308-ABC9-709AE82C08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160" y="4086047"/>
            <a:ext cx="3094696" cy="2315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DB2B38-0ED7-43F5-9AA2-B36EB610DB01}"/>
              </a:ext>
            </a:extLst>
          </p:cNvPr>
          <p:cNvSpPr/>
          <p:nvPr/>
        </p:nvSpPr>
        <p:spPr>
          <a:xfrm>
            <a:off x="195856" y="1102081"/>
            <a:ext cx="11883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Основная идея проекта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интерактивной музейной среды в условиях сетевого взаимодействия для эффективности и результативности образовательного и воспитательного процесса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85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CBE0FEE-B153-412D-922D-A802950777CD}"/>
              </a:ext>
            </a:extLst>
          </p:cNvPr>
          <p:cNvSpPr txBox="1">
            <a:spLocks/>
          </p:cNvSpPr>
          <p:nvPr/>
        </p:nvSpPr>
        <p:spPr>
          <a:xfrm>
            <a:off x="2138062" y="249002"/>
            <a:ext cx="7642419" cy="4548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32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Задачи проекта</a:t>
            </a:r>
            <a:endParaRPr lang="ru-RU" altLang="ru-RU" sz="36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  <a:extLst>
              <a:ext uri="{FF2B5EF4-FFF2-40B4-BE49-F238E27FC236}">
                <a16:creationId xmlns:a16="http://schemas.microsoft.com/office/drawing/2014/main" id="{BD4AB87E-C10A-46B2-A57C-8B41B4703D6F}"/>
              </a:ext>
            </a:extLst>
          </p:cNvPr>
          <p:cNvSpPr/>
          <p:nvPr/>
        </p:nvSpPr>
        <p:spPr>
          <a:xfrm>
            <a:off x="-477079" y="954963"/>
            <a:ext cx="12284766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Организовать сеть учреждений Краснофлотского района, включающих музейную деятельность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418CD2-A041-4CC5-884F-DF1720F845E3}"/>
              </a:ext>
            </a:extLst>
          </p:cNvPr>
          <p:cNvSpPr/>
          <p:nvPr/>
        </p:nvSpPr>
        <p:spPr>
          <a:xfrm>
            <a:off x="384312" y="1932461"/>
            <a:ext cx="11608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hlinkClick r:id="rId3" action="ppaction://hlinksldjump"/>
              </a:rPr>
              <a:t>Проанализировать запросы социальных партнеров по организации сетевого взаимодействия в рамках музейного пространства образовательного учреждения;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 action="ppaction://hlinksldjump"/>
              </a:rPr>
              <a:t>;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50992E-6FA6-4615-B807-ADF512DDDCB7}"/>
              </a:ext>
            </a:extLst>
          </p:cNvPr>
          <p:cNvSpPr/>
          <p:nvPr/>
        </p:nvSpPr>
        <p:spPr>
          <a:xfrm>
            <a:off x="384314" y="2991085"/>
            <a:ext cx="11423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sldjump"/>
              </a:rPr>
              <a:t>Организовать обмен опытом по совместной реализация образовательных проектов и социальных инициатив музейной деятельности; 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6ED165-8082-407B-8C32-4F9D0EFC5C30}"/>
              </a:ext>
            </a:extLst>
          </p:cNvPr>
          <p:cNvSpPr/>
          <p:nvPr/>
        </p:nvSpPr>
        <p:spPr>
          <a:xfrm>
            <a:off x="384312" y="4002217"/>
            <a:ext cx="11039061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Разработать нормативно-правовую базу для реализации проекта в условиях сетевого взаимодействия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72AFD4-43D8-47AC-B321-537FD785D729}"/>
              </a:ext>
            </a:extLst>
          </p:cNvPr>
          <p:cNvSpPr/>
          <p:nvPr/>
        </p:nvSpPr>
        <p:spPr>
          <a:xfrm>
            <a:off x="384312" y="5098323"/>
            <a:ext cx="1103906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Объединить образовательные ресурсы музеев, создать общий кейс программно-методического комплекса для организации музейной работы;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1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CBE0FEE-B153-412D-922D-A802950777CD}"/>
              </a:ext>
            </a:extLst>
          </p:cNvPr>
          <p:cNvSpPr txBox="1">
            <a:spLocks/>
          </p:cNvSpPr>
          <p:nvPr/>
        </p:nvSpPr>
        <p:spPr>
          <a:xfrm>
            <a:off x="2138062" y="249002"/>
            <a:ext cx="7642419" cy="4548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E63B4A-EA85-4D6D-AC86-60AA3093A0D9}"/>
              </a:ext>
            </a:extLst>
          </p:cNvPr>
          <p:cNvSpPr/>
          <p:nvPr/>
        </p:nvSpPr>
        <p:spPr>
          <a:xfrm>
            <a:off x="521041" y="1179323"/>
            <a:ext cx="10849323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sldjump"/>
              </a:rPr>
              <a:t>разработать и апробировать новые интерактивные формы и модели музейной деятельности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sldjump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7A34CA-7311-4EFA-9585-51B254D99F02}"/>
              </a:ext>
            </a:extLst>
          </p:cNvPr>
          <p:cNvSpPr/>
          <p:nvPr/>
        </p:nvSpPr>
        <p:spPr>
          <a:xfrm>
            <a:off x="534609" y="3310326"/>
            <a:ext cx="10849323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Разработать  положение о фестивале иллюстрированных миниатюр на тему памятных дат в России.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E374BD-08B7-4ADF-AFD3-C7228E89B318}"/>
              </a:ext>
            </a:extLst>
          </p:cNvPr>
          <p:cNvSpPr/>
          <p:nvPr/>
        </p:nvSpPr>
        <p:spPr>
          <a:xfrm>
            <a:off x="534609" y="4559132"/>
            <a:ext cx="1084932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 единую страницу на платформе в социальной сети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VK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«Территория КАФ» для обмена информации, методических разработок, видео-уроков, онлайн выставок, а также создание онлайн фото-выставки по историко-краеведческой направленности.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3F1480-18E4-4314-92BB-74E5582D8D79}"/>
              </a:ext>
            </a:extLst>
          </p:cNvPr>
          <p:cNvSpPr/>
          <p:nvPr/>
        </p:nvSpPr>
        <p:spPr>
          <a:xfrm>
            <a:off x="521036" y="2241234"/>
            <a:ext cx="10849323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Привлечение социальных партнеров для организации музейной деятельности в Краснофлотском районе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5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88AB4-AE67-43CD-9ED1-9E90E6C8B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6" y="923028"/>
            <a:ext cx="11743658" cy="56387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875B5A-3516-43DD-BE2F-8B848DBCFAE0}"/>
              </a:ext>
            </a:extLst>
          </p:cNvPr>
          <p:cNvSpPr/>
          <p:nvPr/>
        </p:nvSpPr>
        <p:spPr>
          <a:xfrm>
            <a:off x="543896" y="1982450"/>
            <a:ext cx="1121133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уровня воспитанности по методике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М.И.Шиловой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кейса программно- методических материалов. 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учащихся-активистов, вовлеченных в деятельность школьного музея.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0925B7-DBAA-4E3E-9B28-3CE82ECE8BA1}"/>
              </a:ext>
            </a:extLst>
          </p:cNvPr>
          <p:cNvSpPr/>
          <p:nvPr/>
        </p:nvSpPr>
        <p:spPr>
          <a:xfrm>
            <a:off x="2484242" y="237292"/>
            <a:ext cx="819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Анализ результатов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358134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88AB4-AE67-43CD-9ED1-9E90E6C8B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6" y="923028"/>
            <a:ext cx="11743658" cy="56387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875B5A-3516-43DD-BE2F-8B848DBCFAE0}"/>
              </a:ext>
            </a:extLst>
          </p:cNvPr>
          <p:cNvSpPr/>
          <p:nvPr/>
        </p:nvSpPr>
        <p:spPr>
          <a:xfrm>
            <a:off x="543896" y="1248060"/>
            <a:ext cx="11211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0925B7-DBAA-4E3E-9B28-3CE82ECE8BA1}"/>
              </a:ext>
            </a:extLst>
          </p:cNvPr>
          <p:cNvSpPr/>
          <p:nvPr/>
        </p:nvSpPr>
        <p:spPr>
          <a:xfrm>
            <a:off x="2961320" y="327220"/>
            <a:ext cx="668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Воспитательный эффект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849318-42A6-40F6-A099-184797F8CA42}"/>
              </a:ext>
            </a:extLst>
          </p:cNvPr>
          <p:cNvSpPr/>
          <p:nvPr/>
        </p:nvSpPr>
        <p:spPr>
          <a:xfrm>
            <a:off x="191807" y="1041325"/>
            <a:ext cx="118295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включённость подростков в поисково-исследовательскую деятельность, их высокая гражданская и трудовая активность и социально значимая мотивация творческой деятельности (проведение мероприятий по гражданскому и патриотическому направлению для других учащихся)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способностей и развитие талантов детей, их успешная социализация и самореализация (участие школьников в различных конкурсах, проектах и мероприятиях различного уровня)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социальной адаптации (организация и проведение учащимися  акций, митингов, выставок 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.,разработка рекламной продукции, буклетов с использованием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9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3A9B2F-B9BE-49EB-A732-C947768505E4}"/>
              </a:ext>
            </a:extLst>
          </p:cNvPr>
          <p:cNvSpPr/>
          <p:nvPr/>
        </p:nvSpPr>
        <p:spPr>
          <a:xfrm>
            <a:off x="3767125" y="5029"/>
            <a:ext cx="474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Этапы реализации проекта</a:t>
            </a:r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273B81F5-52E8-4A00-AE37-5EA968594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24718"/>
              </p:ext>
            </p:extLst>
          </p:nvPr>
        </p:nvGraphicFramePr>
        <p:xfrm>
          <a:off x="152400" y="466695"/>
          <a:ext cx="11887200" cy="663372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{7DF18680-E054-41AD-8BC1-D1AEF772440D}</a:tableStyleId>
              </a:tblPr>
              <a:tblGrid>
                <a:gridCol w="3021496">
                  <a:extLst>
                    <a:ext uri="{9D8B030D-6E8A-4147-A177-3AD203B41FA5}">
                      <a16:colId xmlns:a16="http://schemas.microsoft.com/office/drawing/2014/main" val="2350028585"/>
                    </a:ext>
                  </a:extLst>
                </a:gridCol>
                <a:gridCol w="8865704">
                  <a:extLst>
                    <a:ext uri="{9D8B030D-6E8A-4147-A177-3AD203B41FA5}">
                      <a16:colId xmlns:a16="http://schemas.microsoft.com/office/drawing/2014/main" val="3905193423"/>
                    </a:ext>
                  </a:extLst>
                </a:gridCol>
              </a:tblGrid>
              <a:tr h="1392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 подготовительный-организационный: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-проведение мониторинговых исследований с целью изучения актуальности проекта;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-изучение альтернативного опыта;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-создание проектной группы для разработки проекта;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-установление целенаправленных контактов с образовательными учреждениями;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-определение сроков реализации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0091000"/>
                  </a:ext>
                </a:extLst>
              </a:tr>
              <a:tr h="1914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 планирование: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проекта, определить цели, ограничения и приоритеты проекта;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нормативно-правовой базы;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программно-методического обеспечения (образовательные программы по музейной деятельности, интерактивные программы музейной деятельности для организации каникулярного отдыха, положение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круглого стола с учителями образовательных учреждений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социальными партнерами;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80018423"/>
                  </a:ext>
                </a:extLst>
              </a:tr>
              <a:tr h="1662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 процесс проектирования: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Совместное проведение мероприятий: уроки памяти и мужества, викторины,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квиз-плизы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квесты, экскурсии, выставки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кейса программно- методического комплекса;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страницы «Территория КАФ» в социальной сети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«Фестиваля иллюстрированных миниатюр»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91517168"/>
                  </a:ext>
                </a:extLst>
              </a:tr>
              <a:tr h="1421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этап итоговый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проекта;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(обобщение опыта)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позитивного опыта реализации проекта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Публикация.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9008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5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88AB4-AE67-43CD-9ED1-9E90E6C8B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2" y="609600"/>
            <a:ext cx="11743658" cy="620401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D2DF35-6691-44BB-AE2F-16F501B5C381}"/>
              </a:ext>
            </a:extLst>
          </p:cNvPr>
          <p:cNvSpPr/>
          <p:nvPr/>
        </p:nvSpPr>
        <p:spPr>
          <a:xfrm>
            <a:off x="3322111" y="44382"/>
            <a:ext cx="6479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Ожидаемые результаты проекта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197720-4FE2-4240-BB1D-AD63DFDEA9F2}"/>
              </a:ext>
            </a:extLst>
          </p:cNvPr>
          <p:cNvSpPr/>
          <p:nvPr/>
        </p:nvSpPr>
        <p:spPr>
          <a:xfrm>
            <a:off x="439797" y="1073426"/>
            <a:ext cx="1152803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единая сеть музейной среды в Краснофлотском районе;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координационный совет по музейной деятельности в Краснофлотском районе;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кейс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–методического комплекса по музейной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и проведены совместно со школьниками различные мероприятия с использованием интерактивных форм работы;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встречи для учителей и школьников совместно с социальными партнерами : совет ветеранов войны и труда,  с ветеранами КАФ и ВМФ, детская библиотека №1;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и проведен «Фестиваль иллюстрированных миниатюр» (разработано положение, сценарий фестиваля, организован форум для участников по сценической речи, актерскому мастерству)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сети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создана совместная с образовательными учреждениями страница «Территория КАФ» для обмена информацией и опытом работы;</a:t>
            </a:r>
            <a:endParaRPr lang="ru-RU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0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4447</TotalTime>
  <Words>1288</Words>
  <Application>Microsoft Office PowerPoint</Application>
  <PresentationFormat>Широкоэкранный</PresentationFormat>
  <Paragraphs>154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Анкетирование</vt:lpstr>
      <vt:lpstr>Обмен опытом по совместной реализация образовательных проектов и социальных инициатив (январь-февраль 2024гг)</vt:lpstr>
      <vt:lpstr>Разработка нормативно-правовой базы  (декабрь2023-январь 2024)</vt:lpstr>
      <vt:lpstr>Ожидаемые инновационные продукты   (май 2024г)</vt:lpstr>
      <vt:lpstr>Интерактивно- игровые мероприятия (согласно плану работы)</vt:lpstr>
      <vt:lpstr>Презентация PowerPoint</vt:lpstr>
      <vt:lpstr>«Фестиваль иллюстрированных миниатюр»  (март-апрель 2024гг)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Марк ТАРАСЮК</cp:lastModifiedBy>
  <cp:revision>176</cp:revision>
  <cp:lastPrinted>2023-01-20T01:44:26Z</cp:lastPrinted>
  <dcterms:created xsi:type="dcterms:W3CDTF">2019-05-31T06:38:44Z</dcterms:created>
  <dcterms:modified xsi:type="dcterms:W3CDTF">2024-06-06T02:25:57Z</dcterms:modified>
</cp:coreProperties>
</file>